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2"/>
  </p:notesMasterIdLst>
  <p:sldIdLst>
    <p:sldId id="578" r:id="rId2"/>
    <p:sldId id="403" r:id="rId3"/>
    <p:sldId id="590" r:id="rId4"/>
    <p:sldId id="585" r:id="rId5"/>
    <p:sldId id="586" r:id="rId6"/>
    <p:sldId id="595" r:id="rId7"/>
    <p:sldId id="571" r:id="rId8"/>
    <p:sldId id="611" r:id="rId9"/>
    <p:sldId id="429" r:id="rId10"/>
    <p:sldId id="441" r:id="rId11"/>
    <p:sldId id="622" r:id="rId12"/>
    <p:sldId id="621" r:id="rId13"/>
    <p:sldId id="620" r:id="rId14"/>
    <p:sldId id="615" r:id="rId15"/>
    <p:sldId id="616" r:id="rId16"/>
    <p:sldId id="618" r:id="rId17"/>
    <p:sldId id="619" r:id="rId18"/>
    <p:sldId id="617" r:id="rId19"/>
    <p:sldId id="443" r:id="rId20"/>
    <p:sldId id="265" r:id="rId21"/>
    <p:sldId id="266" r:id="rId22"/>
    <p:sldId id="267" r:id="rId23"/>
    <p:sldId id="268" r:id="rId24"/>
    <p:sldId id="269" r:id="rId25"/>
    <p:sldId id="270" r:id="rId26"/>
    <p:sldId id="271" r:id="rId27"/>
    <p:sldId id="272" r:id="rId28"/>
    <p:sldId id="273" r:id="rId29"/>
    <p:sldId id="274" r:id="rId30"/>
    <p:sldId id="275" r:id="rId31"/>
    <p:sldId id="276" r:id="rId32"/>
    <p:sldId id="277" r:id="rId33"/>
    <p:sldId id="278" r:id="rId34"/>
    <p:sldId id="279" r:id="rId35"/>
    <p:sldId id="280" r:id="rId36"/>
    <p:sldId id="575" r:id="rId37"/>
    <p:sldId id="445" r:id="rId38"/>
    <p:sldId id="446" r:id="rId39"/>
    <p:sldId id="596" r:id="rId40"/>
    <p:sldId id="582" r:id="rId41"/>
    <p:sldId id="583" r:id="rId42"/>
    <p:sldId id="584" r:id="rId43"/>
    <p:sldId id="591" r:id="rId44"/>
    <p:sldId id="543" r:id="rId45"/>
    <p:sldId id="436" r:id="rId46"/>
    <p:sldId id="438" r:id="rId47"/>
    <p:sldId id="437" r:id="rId48"/>
    <p:sldId id="444" r:id="rId49"/>
    <p:sldId id="258" r:id="rId50"/>
    <p:sldId id="600" r:id="rId51"/>
    <p:sldId id="605" r:id="rId52"/>
    <p:sldId id="599" r:id="rId53"/>
    <p:sldId id="601" r:id="rId54"/>
    <p:sldId id="602" r:id="rId55"/>
    <p:sldId id="603" r:id="rId56"/>
    <p:sldId id="610" r:id="rId57"/>
    <p:sldId id="606" r:id="rId58"/>
    <p:sldId id="604" r:id="rId59"/>
    <p:sldId id="608" r:id="rId60"/>
    <p:sldId id="609" r:id="rId61"/>
  </p:sldIdLst>
  <p:sldSz cx="12192000" cy="6858000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6CAEC"/>
    <a:srgbClr val="2D7FC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1C43CC5-0BE2-496D-9D2F-0B1EE5DEA1CC}" v="725" dt="2025-04-11T18:11:01.80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457" autoAdjust="0"/>
    <p:restoredTop sz="74471" autoAdjust="0"/>
  </p:normalViewPr>
  <p:slideViewPr>
    <p:cSldViewPr snapToGrid="0">
      <p:cViewPr varScale="1">
        <p:scale>
          <a:sx n="69" d="100"/>
          <a:sy n="69" d="100"/>
        </p:scale>
        <p:origin x="1083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68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opez Bencosme, Christian" userId="472ef217-f994-452f-85e7-8e5359bd7be2" providerId="ADAL" clId="{61C43CC5-0BE2-496D-9D2F-0B1EE5DEA1CC}"/>
    <pc:docChg chg="undo redo custSel addSld delSld modSld sldOrd modNotesMaster">
      <pc:chgData name="Lopez Bencosme, Christian" userId="472ef217-f994-452f-85e7-8e5359bd7be2" providerId="ADAL" clId="{61C43CC5-0BE2-496D-9D2F-0B1EE5DEA1CC}" dt="2025-04-11T18:12:37.616" v="4213" actId="20577"/>
      <pc:docMkLst>
        <pc:docMk/>
      </pc:docMkLst>
      <pc:sldChg chg="del modNotes">
        <pc:chgData name="Lopez Bencosme, Christian" userId="472ef217-f994-452f-85e7-8e5359bd7be2" providerId="ADAL" clId="{61C43CC5-0BE2-496D-9D2F-0B1EE5DEA1CC}" dt="2025-04-02T19:11:16.299" v="1650" actId="47"/>
        <pc:sldMkLst>
          <pc:docMk/>
          <pc:sldMk cId="4002873345" sldId="257"/>
        </pc:sldMkLst>
      </pc:sldChg>
      <pc:sldChg chg="addSp delSp modSp mod delAnim modNotes">
        <pc:chgData name="Lopez Bencosme, Christian" userId="472ef217-f994-452f-85e7-8e5359bd7be2" providerId="ADAL" clId="{61C43CC5-0BE2-496D-9D2F-0B1EE5DEA1CC}" dt="2025-04-03T16:49:15.285" v="2077"/>
        <pc:sldMkLst>
          <pc:docMk/>
          <pc:sldMk cId="3919600836" sldId="258"/>
        </pc:sldMkLst>
      </pc:sldChg>
      <pc:sldChg chg="modSp mod modNotes">
        <pc:chgData name="Lopez Bencosme, Christian" userId="472ef217-f994-452f-85e7-8e5359bd7be2" providerId="ADAL" clId="{61C43CC5-0BE2-496D-9D2F-0B1EE5DEA1CC}" dt="2025-04-04T14:45:20.457" v="3919" actId="113"/>
        <pc:sldMkLst>
          <pc:docMk/>
          <pc:sldMk cId="0" sldId="265"/>
        </pc:sldMkLst>
        <pc:spChg chg="mod">
          <ac:chgData name="Lopez Bencosme, Christian" userId="472ef217-f994-452f-85e7-8e5359bd7be2" providerId="ADAL" clId="{61C43CC5-0BE2-496D-9D2F-0B1EE5DEA1CC}" dt="2025-04-04T14:45:20.457" v="3919" actId="113"/>
          <ac:spMkLst>
            <pc:docMk/>
            <pc:sldMk cId="0" sldId="265"/>
            <ac:spMk id="211" creationId="{00000000-0000-0000-0000-000000000000}"/>
          </ac:spMkLst>
        </pc:spChg>
      </pc:sldChg>
      <pc:sldChg chg="addSp modSp mod modAnim modNotes">
        <pc:chgData name="Lopez Bencosme, Christian" userId="472ef217-f994-452f-85e7-8e5359bd7be2" providerId="ADAL" clId="{61C43CC5-0BE2-496D-9D2F-0B1EE5DEA1CC}" dt="2025-04-03T17:06:54.161" v="2349"/>
        <pc:sldMkLst>
          <pc:docMk/>
          <pc:sldMk cId="0" sldId="266"/>
        </pc:sldMkLst>
        <pc:spChg chg="add mod">
          <ac:chgData name="Lopez Bencosme, Christian" userId="472ef217-f994-452f-85e7-8e5359bd7be2" providerId="ADAL" clId="{61C43CC5-0BE2-496D-9D2F-0B1EE5DEA1CC}" dt="2025-04-03T17:06:23.918" v="2347" actId="1076"/>
          <ac:spMkLst>
            <pc:docMk/>
            <pc:sldMk cId="0" sldId="266"/>
            <ac:spMk id="2" creationId="{7582FDCF-04BB-042C-E383-0269338B3349}"/>
          </ac:spMkLst>
        </pc:spChg>
      </pc:sldChg>
      <pc:sldChg chg="modNotes">
        <pc:chgData name="Lopez Bencosme, Christian" userId="472ef217-f994-452f-85e7-8e5359bd7be2" providerId="ADAL" clId="{61C43CC5-0BE2-496D-9D2F-0B1EE5DEA1CC}" dt="2025-04-02T14:58:57.702" v="785"/>
        <pc:sldMkLst>
          <pc:docMk/>
          <pc:sldMk cId="0" sldId="267"/>
        </pc:sldMkLst>
      </pc:sldChg>
      <pc:sldChg chg="modNotes">
        <pc:chgData name="Lopez Bencosme, Christian" userId="472ef217-f994-452f-85e7-8e5359bd7be2" providerId="ADAL" clId="{61C43CC5-0BE2-496D-9D2F-0B1EE5DEA1CC}" dt="2025-04-02T14:58:57.702" v="785"/>
        <pc:sldMkLst>
          <pc:docMk/>
          <pc:sldMk cId="0" sldId="268"/>
        </pc:sldMkLst>
      </pc:sldChg>
      <pc:sldChg chg="modNotes">
        <pc:chgData name="Lopez Bencosme, Christian" userId="472ef217-f994-452f-85e7-8e5359bd7be2" providerId="ADAL" clId="{61C43CC5-0BE2-496D-9D2F-0B1EE5DEA1CC}" dt="2025-04-02T14:58:57.702" v="785"/>
        <pc:sldMkLst>
          <pc:docMk/>
          <pc:sldMk cId="0" sldId="269"/>
        </pc:sldMkLst>
      </pc:sldChg>
      <pc:sldChg chg="modNotes">
        <pc:chgData name="Lopez Bencosme, Christian" userId="472ef217-f994-452f-85e7-8e5359bd7be2" providerId="ADAL" clId="{61C43CC5-0BE2-496D-9D2F-0B1EE5DEA1CC}" dt="2025-04-02T14:58:57.702" v="785"/>
        <pc:sldMkLst>
          <pc:docMk/>
          <pc:sldMk cId="0" sldId="270"/>
        </pc:sldMkLst>
      </pc:sldChg>
      <pc:sldChg chg="modNotes">
        <pc:chgData name="Lopez Bencosme, Christian" userId="472ef217-f994-452f-85e7-8e5359bd7be2" providerId="ADAL" clId="{61C43CC5-0BE2-496D-9D2F-0B1EE5DEA1CC}" dt="2025-04-02T14:58:57.702" v="785"/>
        <pc:sldMkLst>
          <pc:docMk/>
          <pc:sldMk cId="0" sldId="271"/>
        </pc:sldMkLst>
      </pc:sldChg>
      <pc:sldChg chg="modNotes">
        <pc:chgData name="Lopez Bencosme, Christian" userId="472ef217-f994-452f-85e7-8e5359bd7be2" providerId="ADAL" clId="{61C43CC5-0BE2-496D-9D2F-0B1EE5DEA1CC}" dt="2025-04-02T14:58:57.702" v="785"/>
        <pc:sldMkLst>
          <pc:docMk/>
          <pc:sldMk cId="0" sldId="272"/>
        </pc:sldMkLst>
      </pc:sldChg>
      <pc:sldChg chg="modNotes">
        <pc:chgData name="Lopez Bencosme, Christian" userId="472ef217-f994-452f-85e7-8e5359bd7be2" providerId="ADAL" clId="{61C43CC5-0BE2-496D-9D2F-0B1EE5DEA1CC}" dt="2025-04-02T14:58:57.702" v="785"/>
        <pc:sldMkLst>
          <pc:docMk/>
          <pc:sldMk cId="0" sldId="273"/>
        </pc:sldMkLst>
      </pc:sldChg>
      <pc:sldChg chg="modNotes">
        <pc:chgData name="Lopez Bencosme, Christian" userId="472ef217-f994-452f-85e7-8e5359bd7be2" providerId="ADAL" clId="{61C43CC5-0BE2-496D-9D2F-0B1EE5DEA1CC}" dt="2025-04-02T14:58:57.702" v="785"/>
        <pc:sldMkLst>
          <pc:docMk/>
          <pc:sldMk cId="0" sldId="274"/>
        </pc:sldMkLst>
      </pc:sldChg>
      <pc:sldChg chg="modNotes">
        <pc:chgData name="Lopez Bencosme, Christian" userId="472ef217-f994-452f-85e7-8e5359bd7be2" providerId="ADAL" clId="{61C43CC5-0BE2-496D-9D2F-0B1EE5DEA1CC}" dt="2025-04-02T14:58:57.702" v="785"/>
        <pc:sldMkLst>
          <pc:docMk/>
          <pc:sldMk cId="0" sldId="275"/>
        </pc:sldMkLst>
      </pc:sldChg>
      <pc:sldChg chg="modNotes">
        <pc:chgData name="Lopez Bencosme, Christian" userId="472ef217-f994-452f-85e7-8e5359bd7be2" providerId="ADAL" clId="{61C43CC5-0BE2-496D-9D2F-0B1EE5DEA1CC}" dt="2025-04-02T14:58:57.702" v="785"/>
        <pc:sldMkLst>
          <pc:docMk/>
          <pc:sldMk cId="0" sldId="276"/>
        </pc:sldMkLst>
      </pc:sldChg>
      <pc:sldChg chg="modNotes">
        <pc:chgData name="Lopez Bencosme, Christian" userId="472ef217-f994-452f-85e7-8e5359bd7be2" providerId="ADAL" clId="{61C43CC5-0BE2-496D-9D2F-0B1EE5DEA1CC}" dt="2025-04-02T14:58:57.702" v="785"/>
        <pc:sldMkLst>
          <pc:docMk/>
          <pc:sldMk cId="0" sldId="277"/>
        </pc:sldMkLst>
      </pc:sldChg>
      <pc:sldChg chg="modNotes">
        <pc:chgData name="Lopez Bencosme, Christian" userId="472ef217-f994-452f-85e7-8e5359bd7be2" providerId="ADAL" clId="{61C43CC5-0BE2-496D-9D2F-0B1EE5DEA1CC}" dt="2025-04-02T14:58:57.702" v="785"/>
        <pc:sldMkLst>
          <pc:docMk/>
          <pc:sldMk cId="0" sldId="278"/>
        </pc:sldMkLst>
      </pc:sldChg>
      <pc:sldChg chg="modNotes">
        <pc:chgData name="Lopez Bencosme, Christian" userId="472ef217-f994-452f-85e7-8e5359bd7be2" providerId="ADAL" clId="{61C43CC5-0BE2-496D-9D2F-0B1EE5DEA1CC}" dt="2025-04-02T14:58:57.702" v="785"/>
        <pc:sldMkLst>
          <pc:docMk/>
          <pc:sldMk cId="0" sldId="279"/>
        </pc:sldMkLst>
      </pc:sldChg>
      <pc:sldChg chg="modNotes">
        <pc:chgData name="Lopez Bencosme, Christian" userId="472ef217-f994-452f-85e7-8e5359bd7be2" providerId="ADAL" clId="{61C43CC5-0BE2-496D-9D2F-0B1EE5DEA1CC}" dt="2025-04-02T14:58:57.702" v="785"/>
        <pc:sldMkLst>
          <pc:docMk/>
          <pc:sldMk cId="0" sldId="280"/>
        </pc:sldMkLst>
      </pc:sldChg>
      <pc:sldChg chg="modSp mod">
        <pc:chgData name="Lopez Bencosme, Christian" userId="472ef217-f994-452f-85e7-8e5359bd7be2" providerId="ADAL" clId="{61C43CC5-0BE2-496D-9D2F-0B1EE5DEA1CC}" dt="2025-04-04T14:54:38.260" v="3945" actId="14100"/>
        <pc:sldMkLst>
          <pc:docMk/>
          <pc:sldMk cId="292490303" sldId="403"/>
        </pc:sldMkLst>
        <pc:spChg chg="mod">
          <ac:chgData name="Lopez Bencosme, Christian" userId="472ef217-f994-452f-85e7-8e5359bd7be2" providerId="ADAL" clId="{61C43CC5-0BE2-496D-9D2F-0B1EE5DEA1CC}" dt="2025-04-04T14:54:38.260" v="3945" actId="14100"/>
          <ac:spMkLst>
            <pc:docMk/>
            <pc:sldMk cId="292490303" sldId="403"/>
            <ac:spMk id="2" creationId="{00000000-0000-0000-0000-000000000000}"/>
          </ac:spMkLst>
        </pc:spChg>
      </pc:sldChg>
      <pc:sldChg chg="modSp mod">
        <pc:chgData name="Lopez Bencosme, Christian" userId="472ef217-f994-452f-85e7-8e5359bd7be2" providerId="ADAL" clId="{61C43CC5-0BE2-496D-9D2F-0B1EE5DEA1CC}" dt="2025-04-04T14:56:02.393" v="3979" actId="14100"/>
        <pc:sldMkLst>
          <pc:docMk/>
          <pc:sldMk cId="874474402" sldId="429"/>
        </pc:sldMkLst>
        <pc:spChg chg="mod">
          <ac:chgData name="Lopez Bencosme, Christian" userId="472ef217-f994-452f-85e7-8e5359bd7be2" providerId="ADAL" clId="{61C43CC5-0BE2-496D-9D2F-0B1EE5DEA1CC}" dt="2025-04-04T14:56:02.393" v="3979" actId="14100"/>
          <ac:spMkLst>
            <pc:docMk/>
            <pc:sldMk cId="874474402" sldId="429"/>
            <ac:spMk id="4" creationId="{00000000-0000-0000-0000-000000000000}"/>
          </ac:spMkLst>
        </pc:spChg>
        <pc:spChg chg="mod">
          <ac:chgData name="Lopez Bencosme, Christian" userId="472ef217-f994-452f-85e7-8e5359bd7be2" providerId="ADAL" clId="{61C43CC5-0BE2-496D-9D2F-0B1EE5DEA1CC}" dt="2025-04-04T14:55:55.118" v="3977" actId="20577"/>
          <ac:spMkLst>
            <pc:docMk/>
            <pc:sldMk cId="874474402" sldId="429"/>
            <ac:spMk id="6" creationId="{00000000-0000-0000-0000-000000000000}"/>
          </ac:spMkLst>
        </pc:spChg>
      </pc:sldChg>
      <pc:sldChg chg="del">
        <pc:chgData name="Lopez Bencosme, Christian" userId="472ef217-f994-452f-85e7-8e5359bd7be2" providerId="ADAL" clId="{61C43CC5-0BE2-496D-9D2F-0B1EE5DEA1CC}" dt="2025-04-02T19:11:36.919" v="1651" actId="47"/>
        <pc:sldMkLst>
          <pc:docMk/>
          <pc:sldMk cId="3107485434" sldId="431"/>
        </pc:sldMkLst>
      </pc:sldChg>
      <pc:sldChg chg="addSp delSp modSp mod">
        <pc:chgData name="Lopez Bencosme, Christian" userId="472ef217-f994-452f-85e7-8e5359bd7be2" providerId="ADAL" clId="{61C43CC5-0BE2-496D-9D2F-0B1EE5DEA1CC}" dt="2025-04-03T15:00:02.222" v="2072" actId="207"/>
        <pc:sldMkLst>
          <pc:docMk/>
          <pc:sldMk cId="3808180185" sldId="436"/>
        </pc:sldMkLst>
        <pc:spChg chg="add mod">
          <ac:chgData name="Lopez Bencosme, Christian" userId="472ef217-f994-452f-85e7-8e5359bd7be2" providerId="ADAL" clId="{61C43CC5-0BE2-496D-9D2F-0B1EE5DEA1CC}" dt="2025-04-03T15:00:02.222" v="2072" actId="207"/>
          <ac:spMkLst>
            <pc:docMk/>
            <pc:sldMk cId="3808180185" sldId="436"/>
            <ac:spMk id="2" creationId="{02529D6B-7A17-BCCB-DBD6-A99DB171AE10}"/>
          </ac:spMkLst>
        </pc:spChg>
        <pc:spChg chg="mod">
          <ac:chgData name="Lopez Bencosme, Christian" userId="472ef217-f994-452f-85e7-8e5359bd7be2" providerId="ADAL" clId="{61C43CC5-0BE2-496D-9D2F-0B1EE5DEA1CC}" dt="2025-04-02T19:19:54.134" v="1697"/>
          <ac:spMkLst>
            <pc:docMk/>
            <pc:sldMk cId="3808180185" sldId="436"/>
            <ac:spMk id="5" creationId="{7C4B0631-2863-6EF5-C3F3-546C62F219FA}"/>
          </ac:spMkLst>
        </pc:spChg>
        <pc:spChg chg="add mod">
          <ac:chgData name="Lopez Bencosme, Christian" userId="472ef217-f994-452f-85e7-8e5359bd7be2" providerId="ADAL" clId="{61C43CC5-0BE2-496D-9D2F-0B1EE5DEA1CC}" dt="2025-04-03T15:00:02.222" v="2072" actId="207"/>
          <ac:spMkLst>
            <pc:docMk/>
            <pc:sldMk cId="3808180185" sldId="436"/>
            <ac:spMk id="7" creationId="{9AF56F0C-BC72-5DA4-6CA6-B7A834E7C7AF}"/>
          </ac:spMkLst>
        </pc:spChg>
      </pc:sldChg>
      <pc:sldChg chg="addSp modSp mod">
        <pc:chgData name="Lopez Bencosme, Christian" userId="472ef217-f994-452f-85e7-8e5359bd7be2" providerId="ADAL" clId="{61C43CC5-0BE2-496D-9D2F-0B1EE5DEA1CC}" dt="2025-04-03T14:59:35.513" v="2065" actId="207"/>
        <pc:sldMkLst>
          <pc:docMk/>
          <pc:sldMk cId="3670991181" sldId="437"/>
        </pc:sldMkLst>
        <pc:spChg chg="mod">
          <ac:chgData name="Lopez Bencosme, Christian" userId="472ef217-f994-452f-85e7-8e5359bd7be2" providerId="ADAL" clId="{61C43CC5-0BE2-496D-9D2F-0B1EE5DEA1CC}" dt="2025-04-03T14:59:35.513" v="2065" actId="207"/>
          <ac:spMkLst>
            <pc:docMk/>
            <pc:sldMk cId="3670991181" sldId="437"/>
            <ac:spMk id="4" creationId="{4A793B0F-0C44-3DC0-92D1-9DE6F42FA0C6}"/>
          </ac:spMkLst>
        </pc:spChg>
        <pc:spChg chg="mod">
          <ac:chgData name="Lopez Bencosme, Christian" userId="472ef217-f994-452f-85e7-8e5359bd7be2" providerId="ADAL" clId="{61C43CC5-0BE2-496D-9D2F-0B1EE5DEA1CC}" dt="2025-04-03T14:58:12.860" v="2056" actId="1076"/>
          <ac:spMkLst>
            <pc:docMk/>
            <pc:sldMk cId="3670991181" sldId="437"/>
            <ac:spMk id="5" creationId="{7C4B0631-2863-6EF5-C3F3-546C62F219FA}"/>
          </ac:spMkLst>
        </pc:spChg>
        <pc:spChg chg="add mod">
          <ac:chgData name="Lopez Bencosme, Christian" userId="472ef217-f994-452f-85e7-8e5359bd7be2" providerId="ADAL" clId="{61C43CC5-0BE2-496D-9D2F-0B1EE5DEA1CC}" dt="2025-04-03T14:59:35.513" v="2065" actId="207"/>
          <ac:spMkLst>
            <pc:docMk/>
            <pc:sldMk cId="3670991181" sldId="437"/>
            <ac:spMk id="8" creationId="{127AB9D8-AAF1-899A-6E26-A00616E01C42}"/>
          </ac:spMkLst>
        </pc:spChg>
      </pc:sldChg>
      <pc:sldChg chg="addSp delSp modSp mod">
        <pc:chgData name="Lopez Bencosme, Christian" userId="472ef217-f994-452f-85e7-8e5359bd7be2" providerId="ADAL" clId="{61C43CC5-0BE2-496D-9D2F-0B1EE5DEA1CC}" dt="2025-04-03T15:00:12.504" v="2074" actId="207"/>
        <pc:sldMkLst>
          <pc:docMk/>
          <pc:sldMk cId="2122996696" sldId="438"/>
        </pc:sldMkLst>
        <pc:spChg chg="add mod">
          <ac:chgData name="Lopez Bencosme, Christian" userId="472ef217-f994-452f-85e7-8e5359bd7be2" providerId="ADAL" clId="{61C43CC5-0BE2-496D-9D2F-0B1EE5DEA1CC}" dt="2025-04-03T15:00:12.504" v="2074" actId="207"/>
          <ac:spMkLst>
            <pc:docMk/>
            <pc:sldMk cId="2122996696" sldId="438"/>
            <ac:spMk id="6" creationId="{7BA03B21-B9CF-6FC1-9CEE-CEBFDA046585}"/>
          </ac:spMkLst>
        </pc:spChg>
        <pc:spChg chg="add mod">
          <ac:chgData name="Lopez Bencosme, Christian" userId="472ef217-f994-452f-85e7-8e5359bd7be2" providerId="ADAL" clId="{61C43CC5-0BE2-496D-9D2F-0B1EE5DEA1CC}" dt="2025-04-03T15:00:12.504" v="2074" actId="207"/>
          <ac:spMkLst>
            <pc:docMk/>
            <pc:sldMk cId="2122996696" sldId="438"/>
            <ac:spMk id="7" creationId="{5314BD65-E1E0-94AE-4DEA-51966101EFDA}"/>
          </ac:spMkLst>
        </pc:spChg>
      </pc:sldChg>
      <pc:sldChg chg="del">
        <pc:chgData name="Lopez Bencosme, Christian" userId="472ef217-f994-452f-85e7-8e5359bd7be2" providerId="ADAL" clId="{61C43CC5-0BE2-496D-9D2F-0B1EE5DEA1CC}" dt="2025-04-02T14:52:31.879" v="449" actId="47"/>
        <pc:sldMkLst>
          <pc:docMk/>
          <pc:sldMk cId="3600914457" sldId="440"/>
        </pc:sldMkLst>
      </pc:sldChg>
      <pc:sldChg chg="modSp mod">
        <pc:chgData name="Lopez Bencosme, Christian" userId="472ef217-f994-452f-85e7-8e5359bd7be2" providerId="ADAL" clId="{61C43CC5-0BE2-496D-9D2F-0B1EE5DEA1CC}" dt="2025-04-02T15:01:33.550" v="905" actId="790"/>
        <pc:sldMkLst>
          <pc:docMk/>
          <pc:sldMk cId="2726649411" sldId="441"/>
        </pc:sldMkLst>
        <pc:spChg chg="mod">
          <ac:chgData name="Lopez Bencosme, Christian" userId="472ef217-f994-452f-85e7-8e5359bd7be2" providerId="ADAL" clId="{61C43CC5-0BE2-496D-9D2F-0B1EE5DEA1CC}" dt="2025-04-02T15:01:33.550" v="905" actId="790"/>
          <ac:spMkLst>
            <pc:docMk/>
            <pc:sldMk cId="2726649411" sldId="441"/>
            <ac:spMk id="4" creationId="{6E1A8E2F-D9F2-34B9-BFC8-3006C2FDCD72}"/>
          </ac:spMkLst>
        </pc:spChg>
        <pc:spChg chg="mod">
          <ac:chgData name="Lopez Bencosme, Christian" userId="472ef217-f994-452f-85e7-8e5359bd7be2" providerId="ADAL" clId="{61C43CC5-0BE2-496D-9D2F-0B1EE5DEA1CC}" dt="2025-04-02T15:01:33.550" v="905" actId="790"/>
          <ac:spMkLst>
            <pc:docMk/>
            <pc:sldMk cId="2726649411" sldId="441"/>
            <ac:spMk id="6" creationId="{A8D33214-780B-F891-07BD-1B711A6A7D07}"/>
          </ac:spMkLst>
        </pc:spChg>
        <pc:spChg chg="mod">
          <ac:chgData name="Lopez Bencosme, Christian" userId="472ef217-f994-452f-85e7-8e5359bd7be2" providerId="ADAL" clId="{61C43CC5-0BE2-496D-9D2F-0B1EE5DEA1CC}" dt="2025-04-02T15:01:33.550" v="905" actId="790"/>
          <ac:spMkLst>
            <pc:docMk/>
            <pc:sldMk cId="2726649411" sldId="441"/>
            <ac:spMk id="20" creationId="{FC5BC054-2A40-2687-9BF7-79BAF087F022}"/>
          </ac:spMkLst>
        </pc:spChg>
      </pc:sldChg>
      <pc:sldChg chg="addSp delSp modSp mod">
        <pc:chgData name="Lopez Bencosme, Christian" userId="472ef217-f994-452f-85e7-8e5359bd7be2" providerId="ADAL" clId="{61C43CC5-0BE2-496D-9D2F-0B1EE5DEA1CC}" dt="2025-04-04T14:56:30.456" v="3989" actId="113"/>
        <pc:sldMkLst>
          <pc:docMk/>
          <pc:sldMk cId="269615775" sldId="443"/>
        </pc:sldMkLst>
        <pc:spChg chg="add mod">
          <ac:chgData name="Lopez Bencosme, Christian" userId="472ef217-f994-452f-85e7-8e5359bd7be2" providerId="ADAL" clId="{61C43CC5-0BE2-496D-9D2F-0B1EE5DEA1CC}" dt="2025-04-02T15:02:16.368" v="922" actId="404"/>
          <ac:spMkLst>
            <pc:docMk/>
            <pc:sldMk cId="269615775" sldId="443"/>
            <ac:spMk id="4" creationId="{94BE8329-28A9-E155-822F-B92023F87223}"/>
          </ac:spMkLst>
        </pc:spChg>
        <pc:spChg chg="add mod">
          <ac:chgData name="Lopez Bencosme, Christian" userId="472ef217-f994-452f-85e7-8e5359bd7be2" providerId="ADAL" clId="{61C43CC5-0BE2-496D-9D2F-0B1EE5DEA1CC}" dt="2025-04-02T15:02:16.368" v="922" actId="404"/>
          <ac:spMkLst>
            <pc:docMk/>
            <pc:sldMk cId="269615775" sldId="443"/>
            <ac:spMk id="5" creationId="{67339E9E-F354-91A8-9F61-02B109E590A6}"/>
          </ac:spMkLst>
        </pc:spChg>
        <pc:spChg chg="mod">
          <ac:chgData name="Lopez Bencosme, Christian" userId="472ef217-f994-452f-85e7-8e5359bd7be2" providerId="ADAL" clId="{61C43CC5-0BE2-496D-9D2F-0B1EE5DEA1CC}" dt="2025-04-04T14:56:30.456" v="3989" actId="113"/>
          <ac:spMkLst>
            <pc:docMk/>
            <pc:sldMk cId="269615775" sldId="443"/>
            <ac:spMk id="6" creationId="{87E4A9AA-E9BC-B61A-A951-C11A466004B7}"/>
          </ac:spMkLst>
        </pc:spChg>
        <pc:spChg chg="add mod">
          <ac:chgData name="Lopez Bencosme, Christian" userId="472ef217-f994-452f-85e7-8e5359bd7be2" providerId="ADAL" clId="{61C43CC5-0BE2-496D-9D2F-0B1EE5DEA1CC}" dt="2025-04-02T15:00:01.308" v="826" actId="1076"/>
          <ac:spMkLst>
            <pc:docMk/>
            <pc:sldMk cId="269615775" sldId="443"/>
            <ac:spMk id="7" creationId="{E11F8EA0-D5BA-3322-B078-38EAD157D2A7}"/>
          </ac:spMkLst>
        </pc:spChg>
        <pc:spChg chg="add mod">
          <ac:chgData name="Lopez Bencosme, Christian" userId="472ef217-f994-452f-85e7-8e5359bd7be2" providerId="ADAL" clId="{61C43CC5-0BE2-496D-9D2F-0B1EE5DEA1CC}" dt="2025-04-02T15:02:16.368" v="922" actId="404"/>
          <ac:spMkLst>
            <pc:docMk/>
            <pc:sldMk cId="269615775" sldId="443"/>
            <ac:spMk id="8" creationId="{81E46F04-D6BD-583E-EEE7-F42ADECBCC7A}"/>
          </ac:spMkLst>
        </pc:spChg>
        <pc:spChg chg="add mod">
          <ac:chgData name="Lopez Bencosme, Christian" userId="472ef217-f994-452f-85e7-8e5359bd7be2" providerId="ADAL" clId="{61C43CC5-0BE2-496D-9D2F-0B1EE5DEA1CC}" dt="2025-04-02T15:02:16.368" v="922" actId="404"/>
          <ac:spMkLst>
            <pc:docMk/>
            <pc:sldMk cId="269615775" sldId="443"/>
            <ac:spMk id="9" creationId="{A129CAE8-A46C-EA49-3AF9-7C11C07E1278}"/>
          </ac:spMkLst>
        </pc:spChg>
        <pc:spChg chg="add mod">
          <ac:chgData name="Lopez Bencosme, Christian" userId="472ef217-f994-452f-85e7-8e5359bd7be2" providerId="ADAL" clId="{61C43CC5-0BE2-496D-9D2F-0B1EE5DEA1CC}" dt="2025-04-02T15:02:16.368" v="922" actId="404"/>
          <ac:spMkLst>
            <pc:docMk/>
            <pc:sldMk cId="269615775" sldId="443"/>
            <ac:spMk id="10" creationId="{5953B4BB-6192-EE33-D7CD-05BAB77EF141}"/>
          </ac:spMkLst>
        </pc:spChg>
        <pc:spChg chg="add mod">
          <ac:chgData name="Lopez Bencosme, Christian" userId="472ef217-f994-452f-85e7-8e5359bd7be2" providerId="ADAL" clId="{61C43CC5-0BE2-496D-9D2F-0B1EE5DEA1CC}" dt="2025-04-02T15:02:24.892" v="924" actId="1076"/>
          <ac:spMkLst>
            <pc:docMk/>
            <pc:sldMk cId="269615775" sldId="443"/>
            <ac:spMk id="11" creationId="{864A64A0-F1A1-6CD9-F09F-E54710C48C61}"/>
          </ac:spMkLst>
        </pc:spChg>
        <pc:spChg chg="add mod">
          <ac:chgData name="Lopez Bencosme, Christian" userId="472ef217-f994-452f-85e7-8e5359bd7be2" providerId="ADAL" clId="{61C43CC5-0BE2-496D-9D2F-0B1EE5DEA1CC}" dt="2025-04-02T15:02:22.645" v="923" actId="1076"/>
          <ac:spMkLst>
            <pc:docMk/>
            <pc:sldMk cId="269615775" sldId="443"/>
            <ac:spMk id="12" creationId="{A00E44EF-84AB-514A-1726-E18CC73C3130}"/>
          </ac:spMkLst>
        </pc:spChg>
        <pc:spChg chg="add mod">
          <ac:chgData name="Lopez Bencosme, Christian" userId="472ef217-f994-452f-85e7-8e5359bd7be2" providerId="ADAL" clId="{61C43CC5-0BE2-496D-9D2F-0B1EE5DEA1CC}" dt="2025-04-02T15:02:27.482" v="925" actId="1076"/>
          <ac:spMkLst>
            <pc:docMk/>
            <pc:sldMk cId="269615775" sldId="443"/>
            <ac:spMk id="13" creationId="{0AC05B2A-A013-9CD2-A995-3CC87AFC2390}"/>
          </ac:spMkLst>
        </pc:spChg>
      </pc:sldChg>
      <pc:sldChg chg="addSp delSp modSp mod">
        <pc:chgData name="Lopez Bencosme, Christian" userId="472ef217-f994-452f-85e7-8e5359bd7be2" providerId="ADAL" clId="{61C43CC5-0BE2-496D-9D2F-0B1EE5DEA1CC}" dt="2025-04-03T15:00:32.138" v="2075" actId="207"/>
        <pc:sldMkLst>
          <pc:docMk/>
          <pc:sldMk cId="164368536" sldId="444"/>
        </pc:sldMkLst>
        <pc:spChg chg="mod">
          <ac:chgData name="Lopez Bencosme, Christian" userId="472ef217-f994-452f-85e7-8e5359bd7be2" providerId="ADAL" clId="{61C43CC5-0BE2-496D-9D2F-0B1EE5DEA1CC}" dt="2025-04-03T14:58:30.848" v="2060" actId="1076"/>
          <ac:spMkLst>
            <pc:docMk/>
            <pc:sldMk cId="164368536" sldId="444"/>
            <ac:spMk id="3" creationId="{E2C30558-DCE5-E240-DB56-55CA1473E42F}"/>
          </ac:spMkLst>
        </pc:spChg>
        <pc:spChg chg="add mod">
          <ac:chgData name="Lopez Bencosme, Christian" userId="472ef217-f994-452f-85e7-8e5359bd7be2" providerId="ADAL" clId="{61C43CC5-0BE2-496D-9D2F-0B1EE5DEA1CC}" dt="2025-04-03T15:00:32.138" v="2075" actId="207"/>
          <ac:spMkLst>
            <pc:docMk/>
            <pc:sldMk cId="164368536" sldId="444"/>
            <ac:spMk id="8" creationId="{91B2033B-85D0-A46A-A9A1-BB51DC8B57B3}"/>
          </ac:spMkLst>
        </pc:spChg>
        <pc:spChg chg="mod">
          <ac:chgData name="Lopez Bencosme, Christian" userId="472ef217-f994-452f-85e7-8e5359bd7be2" providerId="ADAL" clId="{61C43CC5-0BE2-496D-9D2F-0B1EE5DEA1CC}" dt="2025-04-03T14:58:30.848" v="2060" actId="1076"/>
          <ac:spMkLst>
            <pc:docMk/>
            <pc:sldMk cId="164368536" sldId="444"/>
            <ac:spMk id="9" creationId="{486DDC82-855A-B88F-ED7B-5538497F185A}"/>
          </ac:spMkLst>
        </pc:spChg>
        <pc:spChg chg="add mod">
          <ac:chgData name="Lopez Bencosme, Christian" userId="472ef217-f994-452f-85e7-8e5359bd7be2" providerId="ADAL" clId="{61C43CC5-0BE2-496D-9D2F-0B1EE5DEA1CC}" dt="2025-04-03T15:00:32.138" v="2075" actId="207"/>
          <ac:spMkLst>
            <pc:docMk/>
            <pc:sldMk cId="164368536" sldId="444"/>
            <ac:spMk id="10" creationId="{A39CFB3E-04FA-E7D7-46F0-B80983B14745}"/>
          </ac:spMkLst>
        </pc:spChg>
        <pc:picChg chg="add mod">
          <ac:chgData name="Lopez Bencosme, Christian" userId="472ef217-f994-452f-85e7-8e5359bd7be2" providerId="ADAL" clId="{61C43CC5-0BE2-496D-9D2F-0B1EE5DEA1CC}" dt="2025-04-03T14:58:45.026" v="2062"/>
          <ac:picMkLst>
            <pc:docMk/>
            <pc:sldMk cId="164368536" sldId="444"/>
            <ac:picMk id="11" creationId="{490E772D-427E-1D6C-F225-E599656B0C81}"/>
          </ac:picMkLst>
        </pc:picChg>
      </pc:sldChg>
      <pc:sldChg chg="modSp mod modNotes modNotesTx">
        <pc:chgData name="Lopez Bencosme, Christian" userId="472ef217-f994-452f-85e7-8e5359bd7be2" providerId="ADAL" clId="{61C43CC5-0BE2-496D-9D2F-0B1EE5DEA1CC}" dt="2025-04-11T18:12:29.394" v="4211" actId="20577"/>
        <pc:sldMkLst>
          <pc:docMk/>
          <pc:sldMk cId="3637062545" sldId="445"/>
        </pc:sldMkLst>
        <pc:spChg chg="mod">
          <ac:chgData name="Lopez Bencosme, Christian" userId="472ef217-f994-452f-85e7-8e5359bd7be2" providerId="ADAL" clId="{61C43CC5-0BE2-496D-9D2F-0B1EE5DEA1CC}" dt="2025-04-04T14:57:52.902" v="4012" actId="14100"/>
          <ac:spMkLst>
            <pc:docMk/>
            <pc:sldMk cId="3637062545" sldId="445"/>
            <ac:spMk id="2" creationId="{D608E0B5-4573-64CC-E720-39A547543D73}"/>
          </ac:spMkLst>
        </pc:spChg>
        <pc:spChg chg="mod">
          <ac:chgData name="Lopez Bencosme, Christian" userId="472ef217-f994-452f-85e7-8e5359bd7be2" providerId="ADAL" clId="{61C43CC5-0BE2-496D-9D2F-0B1EE5DEA1CC}" dt="2025-04-04T14:57:48.772" v="4010" actId="313"/>
          <ac:spMkLst>
            <pc:docMk/>
            <pc:sldMk cId="3637062545" sldId="445"/>
            <ac:spMk id="7" creationId="{03E89162-0A7F-5303-8F0C-6CB4C9C63FC4}"/>
          </ac:spMkLst>
        </pc:spChg>
        <pc:spChg chg="mod">
          <ac:chgData name="Lopez Bencosme, Christian" userId="472ef217-f994-452f-85e7-8e5359bd7be2" providerId="ADAL" clId="{61C43CC5-0BE2-496D-9D2F-0B1EE5DEA1CC}" dt="2025-04-02T19:07:30.443" v="1455" actId="790"/>
          <ac:spMkLst>
            <pc:docMk/>
            <pc:sldMk cId="3637062545" sldId="445"/>
            <ac:spMk id="59" creationId="{237A005A-96E8-A763-FAFD-D63E2B8D8218}"/>
          </ac:spMkLst>
        </pc:spChg>
        <pc:spChg chg="mod">
          <ac:chgData name="Lopez Bencosme, Christian" userId="472ef217-f994-452f-85e7-8e5359bd7be2" providerId="ADAL" clId="{61C43CC5-0BE2-496D-9D2F-0B1EE5DEA1CC}" dt="2025-04-02T19:07:30.443" v="1455" actId="790"/>
          <ac:spMkLst>
            <pc:docMk/>
            <pc:sldMk cId="3637062545" sldId="445"/>
            <ac:spMk id="60" creationId="{60FF9541-610B-C73D-A856-8B77D70836F3}"/>
          </ac:spMkLst>
        </pc:spChg>
      </pc:sldChg>
      <pc:sldChg chg="addSp delSp modSp mod">
        <pc:chgData name="Lopez Bencosme, Christian" userId="472ef217-f994-452f-85e7-8e5359bd7be2" providerId="ADAL" clId="{61C43CC5-0BE2-496D-9D2F-0B1EE5DEA1CC}" dt="2025-04-03T23:26:56.657" v="3587" actId="20577"/>
        <pc:sldMkLst>
          <pc:docMk/>
          <pc:sldMk cId="292153675" sldId="446"/>
        </pc:sldMkLst>
        <pc:spChg chg="add mod">
          <ac:chgData name="Lopez Bencosme, Christian" userId="472ef217-f994-452f-85e7-8e5359bd7be2" providerId="ADAL" clId="{61C43CC5-0BE2-496D-9D2F-0B1EE5DEA1CC}" dt="2025-04-03T23:26:56.657" v="3587" actId="20577"/>
          <ac:spMkLst>
            <pc:docMk/>
            <pc:sldMk cId="292153675" sldId="446"/>
            <ac:spMk id="2" creationId="{094563F9-67BD-C00B-91FF-3E1F82EDAD87}"/>
          </ac:spMkLst>
        </pc:spChg>
        <pc:spChg chg="mod">
          <ac:chgData name="Lopez Bencosme, Christian" userId="472ef217-f994-452f-85e7-8e5359bd7be2" providerId="ADAL" clId="{61C43CC5-0BE2-496D-9D2F-0B1EE5DEA1CC}" dt="2025-04-03T19:20:38.833" v="2563" actId="1076"/>
          <ac:spMkLst>
            <pc:docMk/>
            <pc:sldMk cId="292153675" sldId="446"/>
            <ac:spMk id="6" creationId="{7BF90FE0-9BB2-CA71-63F5-1F30ED79DEC6}"/>
          </ac:spMkLst>
        </pc:spChg>
        <pc:spChg chg="mod">
          <ac:chgData name="Lopez Bencosme, Christian" userId="472ef217-f994-452f-85e7-8e5359bd7be2" providerId="ADAL" clId="{61C43CC5-0BE2-496D-9D2F-0B1EE5DEA1CC}" dt="2025-04-02T19:07:48.120" v="1466" actId="1076"/>
          <ac:spMkLst>
            <pc:docMk/>
            <pc:sldMk cId="292153675" sldId="446"/>
            <ac:spMk id="8" creationId="{6C218223-1590-596C-5671-AC3F51346DC0}"/>
          </ac:spMkLst>
        </pc:spChg>
        <pc:picChg chg="mod">
          <ac:chgData name="Lopez Bencosme, Christian" userId="472ef217-f994-452f-85e7-8e5359bd7be2" providerId="ADAL" clId="{61C43CC5-0BE2-496D-9D2F-0B1EE5DEA1CC}" dt="2025-04-03T19:20:32.297" v="2559" actId="1076"/>
          <ac:picMkLst>
            <pc:docMk/>
            <pc:sldMk cId="292153675" sldId="446"/>
            <ac:picMk id="5" creationId="{B127D3F4-3095-399B-B7AA-E62E2C0DE518}"/>
          </ac:picMkLst>
        </pc:picChg>
        <pc:picChg chg="add mod">
          <ac:chgData name="Lopez Bencosme, Christian" userId="472ef217-f994-452f-85e7-8e5359bd7be2" providerId="ADAL" clId="{61C43CC5-0BE2-496D-9D2F-0B1EE5DEA1CC}" dt="2025-04-03T19:22:17.553" v="2571" actId="14100"/>
          <ac:picMkLst>
            <pc:docMk/>
            <pc:sldMk cId="292153675" sldId="446"/>
            <ac:picMk id="11" creationId="{80A58107-D9E3-E300-5839-F4F57C421755}"/>
          </ac:picMkLst>
        </pc:picChg>
      </pc:sldChg>
      <pc:sldChg chg="addSp delSp modSp del mod">
        <pc:chgData name="Lopez Bencosme, Christian" userId="472ef217-f994-452f-85e7-8e5359bd7be2" providerId="ADAL" clId="{61C43CC5-0BE2-496D-9D2F-0B1EE5DEA1CC}" dt="2025-04-11T18:10:32.292" v="4207" actId="47"/>
        <pc:sldMkLst>
          <pc:docMk/>
          <pc:sldMk cId="4006773805" sldId="453"/>
        </pc:sldMkLst>
      </pc:sldChg>
      <pc:sldChg chg="addSp delSp modSp mod delAnim modNotesTx">
        <pc:chgData name="Lopez Bencosme, Christian" userId="472ef217-f994-452f-85e7-8e5359bd7be2" providerId="ADAL" clId="{61C43CC5-0BE2-496D-9D2F-0B1EE5DEA1CC}" dt="2025-04-11T18:12:37.616" v="4213" actId="20577"/>
        <pc:sldMkLst>
          <pc:docMk/>
          <pc:sldMk cId="3674143652" sldId="543"/>
        </pc:sldMkLst>
        <pc:spChg chg="mod">
          <ac:chgData name="Lopez Bencosme, Christian" userId="472ef217-f994-452f-85e7-8e5359bd7be2" providerId="ADAL" clId="{61C43CC5-0BE2-496D-9D2F-0B1EE5DEA1CC}" dt="2025-04-04T14:59:09.855" v="4013" actId="790"/>
          <ac:spMkLst>
            <pc:docMk/>
            <pc:sldMk cId="3674143652" sldId="543"/>
            <ac:spMk id="2" creationId="{00000000-0000-0000-0000-000000000000}"/>
          </ac:spMkLst>
        </pc:spChg>
        <pc:spChg chg="mod">
          <ac:chgData name="Lopez Bencosme, Christian" userId="472ef217-f994-452f-85e7-8e5359bd7be2" providerId="ADAL" clId="{61C43CC5-0BE2-496D-9D2F-0B1EE5DEA1CC}" dt="2025-04-04T14:59:09.855" v="4013" actId="790"/>
          <ac:spMkLst>
            <pc:docMk/>
            <pc:sldMk cId="3674143652" sldId="543"/>
            <ac:spMk id="4" creationId="{C7F45250-2389-4243-B608-D21DAEB82D6C}"/>
          </ac:spMkLst>
        </pc:spChg>
        <pc:spChg chg="mod">
          <ac:chgData name="Lopez Bencosme, Christian" userId="472ef217-f994-452f-85e7-8e5359bd7be2" providerId="ADAL" clId="{61C43CC5-0BE2-496D-9D2F-0B1EE5DEA1CC}" dt="2025-04-04T14:59:09.855" v="4013" actId="790"/>
          <ac:spMkLst>
            <pc:docMk/>
            <pc:sldMk cId="3674143652" sldId="543"/>
            <ac:spMk id="6" creationId="{EABE66A4-D582-2DF6-D5FD-56F07EFAE743}"/>
          </ac:spMkLst>
        </pc:spChg>
        <pc:spChg chg="mod">
          <ac:chgData name="Lopez Bencosme, Christian" userId="472ef217-f994-452f-85e7-8e5359bd7be2" providerId="ADAL" clId="{61C43CC5-0BE2-496D-9D2F-0B1EE5DEA1CC}" dt="2025-04-04T14:59:09.855" v="4013" actId="790"/>
          <ac:spMkLst>
            <pc:docMk/>
            <pc:sldMk cId="3674143652" sldId="543"/>
            <ac:spMk id="15" creationId="{8BCD1235-6494-FBD3-A435-37BAB0327D97}"/>
          </ac:spMkLst>
        </pc:spChg>
        <pc:spChg chg="mod">
          <ac:chgData name="Lopez Bencosme, Christian" userId="472ef217-f994-452f-85e7-8e5359bd7be2" providerId="ADAL" clId="{61C43CC5-0BE2-496D-9D2F-0B1EE5DEA1CC}" dt="2025-04-04T14:59:09.855" v="4013" actId="790"/>
          <ac:spMkLst>
            <pc:docMk/>
            <pc:sldMk cId="3674143652" sldId="543"/>
            <ac:spMk id="16" creationId="{C8CFA491-A7FE-E563-966C-69D2014A03D8}"/>
          </ac:spMkLst>
        </pc:spChg>
        <pc:spChg chg="mod">
          <ac:chgData name="Lopez Bencosme, Christian" userId="472ef217-f994-452f-85e7-8e5359bd7be2" providerId="ADAL" clId="{61C43CC5-0BE2-496D-9D2F-0B1EE5DEA1CC}" dt="2025-04-04T14:59:09.855" v="4013" actId="790"/>
          <ac:spMkLst>
            <pc:docMk/>
            <pc:sldMk cId="3674143652" sldId="543"/>
            <ac:spMk id="19" creationId="{AEA5B25B-43E0-14F3-E749-157FD05FBE24}"/>
          </ac:spMkLst>
        </pc:spChg>
        <pc:spChg chg="mod">
          <ac:chgData name="Lopez Bencosme, Christian" userId="472ef217-f994-452f-85e7-8e5359bd7be2" providerId="ADAL" clId="{61C43CC5-0BE2-496D-9D2F-0B1EE5DEA1CC}" dt="2025-04-04T14:59:09.855" v="4013" actId="790"/>
          <ac:spMkLst>
            <pc:docMk/>
            <pc:sldMk cId="3674143652" sldId="543"/>
            <ac:spMk id="20" creationId="{78A7E5A8-EFC6-3101-615D-32616BC2780A}"/>
          </ac:spMkLst>
        </pc:spChg>
        <pc:spChg chg="mod">
          <ac:chgData name="Lopez Bencosme, Christian" userId="472ef217-f994-452f-85e7-8e5359bd7be2" providerId="ADAL" clId="{61C43CC5-0BE2-496D-9D2F-0B1EE5DEA1CC}" dt="2025-04-04T14:59:09.855" v="4013" actId="790"/>
          <ac:spMkLst>
            <pc:docMk/>
            <pc:sldMk cId="3674143652" sldId="543"/>
            <ac:spMk id="21" creationId="{480FD108-9DC1-64FB-1B07-C19DED770E22}"/>
          </ac:spMkLst>
        </pc:spChg>
        <pc:spChg chg="mod">
          <ac:chgData name="Lopez Bencosme, Christian" userId="472ef217-f994-452f-85e7-8e5359bd7be2" providerId="ADAL" clId="{61C43CC5-0BE2-496D-9D2F-0B1EE5DEA1CC}" dt="2025-04-04T14:59:09.855" v="4013" actId="790"/>
          <ac:spMkLst>
            <pc:docMk/>
            <pc:sldMk cId="3674143652" sldId="543"/>
            <ac:spMk id="22" creationId="{CF87EF8C-7116-42E9-CD9B-6EF3577BAA5A}"/>
          </ac:spMkLst>
        </pc:spChg>
        <pc:spChg chg="mod">
          <ac:chgData name="Lopez Bencosme, Christian" userId="472ef217-f994-452f-85e7-8e5359bd7be2" providerId="ADAL" clId="{61C43CC5-0BE2-496D-9D2F-0B1EE5DEA1CC}" dt="2025-04-04T14:59:09.855" v="4013" actId="790"/>
          <ac:spMkLst>
            <pc:docMk/>
            <pc:sldMk cId="3674143652" sldId="543"/>
            <ac:spMk id="23" creationId="{EDB8DA19-81C5-318B-2AFD-8F1A56C1BFDF}"/>
          </ac:spMkLst>
        </pc:spChg>
      </pc:sldChg>
      <pc:sldChg chg="addSp delSp modSp mod addAnim delAnim modAnim modNotesTx">
        <pc:chgData name="Lopez Bencosme, Christian" userId="472ef217-f994-452f-85e7-8e5359bd7be2" providerId="ADAL" clId="{61C43CC5-0BE2-496D-9D2F-0B1EE5DEA1CC}" dt="2025-04-11T18:12:07.974" v="4209" actId="20577"/>
        <pc:sldMkLst>
          <pc:docMk/>
          <pc:sldMk cId="867770563" sldId="571"/>
        </pc:sldMkLst>
        <pc:spChg chg="add del mod">
          <ac:chgData name="Lopez Bencosme, Christian" userId="472ef217-f994-452f-85e7-8e5359bd7be2" providerId="ADAL" clId="{61C43CC5-0BE2-496D-9D2F-0B1EE5DEA1CC}" dt="2025-04-11T18:03:57.797" v="4159" actId="478"/>
          <ac:spMkLst>
            <pc:docMk/>
            <pc:sldMk cId="867770563" sldId="571"/>
            <ac:spMk id="6" creationId="{FBF9B7A9-0DB0-B07E-50F5-EA5A6D50DDEB}"/>
          </ac:spMkLst>
        </pc:spChg>
        <pc:spChg chg="del mod">
          <ac:chgData name="Lopez Bencosme, Christian" userId="472ef217-f994-452f-85e7-8e5359bd7be2" providerId="ADAL" clId="{61C43CC5-0BE2-496D-9D2F-0B1EE5DEA1CC}" dt="2025-04-11T18:03:57.797" v="4159" actId="478"/>
          <ac:spMkLst>
            <pc:docMk/>
            <pc:sldMk cId="867770563" sldId="571"/>
            <ac:spMk id="7" creationId="{D8A2231C-5E71-30E2-C681-8B4DF9A6EF23}"/>
          </ac:spMkLst>
        </pc:spChg>
        <pc:spChg chg="mod">
          <ac:chgData name="Lopez Bencosme, Christian" userId="472ef217-f994-452f-85e7-8e5359bd7be2" providerId="ADAL" clId="{61C43CC5-0BE2-496D-9D2F-0B1EE5DEA1CC}" dt="2025-04-04T14:54:52.498" v="3954" actId="20577"/>
          <ac:spMkLst>
            <pc:docMk/>
            <pc:sldMk cId="867770563" sldId="571"/>
            <ac:spMk id="8" creationId="{654E0960-A079-4F4E-9A7E-0BD7408D5038}"/>
          </ac:spMkLst>
        </pc:spChg>
        <pc:picChg chg="add del mod">
          <ac:chgData name="Lopez Bencosme, Christian" userId="472ef217-f994-452f-85e7-8e5359bd7be2" providerId="ADAL" clId="{61C43CC5-0BE2-496D-9D2F-0B1EE5DEA1CC}" dt="2025-04-11T18:04:11.198" v="4163" actId="478"/>
          <ac:picMkLst>
            <pc:docMk/>
            <pc:sldMk cId="867770563" sldId="571"/>
            <ac:picMk id="5" creationId="{588AE011-11F6-AA26-198D-9DB49A477409}"/>
          </ac:picMkLst>
        </pc:picChg>
        <pc:picChg chg="del mod">
          <ac:chgData name="Lopez Bencosme, Christian" userId="472ef217-f994-452f-85e7-8e5359bd7be2" providerId="ADAL" clId="{61C43CC5-0BE2-496D-9D2F-0B1EE5DEA1CC}" dt="2025-04-11T18:03:59.384" v="4160" actId="478"/>
          <ac:picMkLst>
            <pc:docMk/>
            <pc:sldMk cId="867770563" sldId="571"/>
            <ac:picMk id="10" creationId="{27A45CFB-9A01-C05A-C07A-761FFCE10E6B}"/>
          </ac:picMkLst>
        </pc:picChg>
      </pc:sldChg>
      <pc:sldChg chg="addSp modSp mod">
        <pc:chgData name="Lopez Bencosme, Christian" userId="472ef217-f994-452f-85e7-8e5359bd7be2" providerId="ADAL" clId="{61C43CC5-0BE2-496D-9D2F-0B1EE5DEA1CC}" dt="2025-04-04T14:53:51.087" v="3936" actId="313"/>
        <pc:sldMkLst>
          <pc:docMk/>
          <pc:sldMk cId="760649791" sldId="575"/>
        </pc:sldMkLst>
        <pc:spChg chg="add mod">
          <ac:chgData name="Lopez Bencosme, Christian" userId="472ef217-f994-452f-85e7-8e5359bd7be2" providerId="ADAL" clId="{61C43CC5-0BE2-496D-9D2F-0B1EE5DEA1CC}" dt="2025-04-04T14:53:51.087" v="3936" actId="313"/>
          <ac:spMkLst>
            <pc:docMk/>
            <pc:sldMk cId="760649791" sldId="575"/>
            <ac:spMk id="3" creationId="{7AF3D033-5951-2297-FF15-9221F085B956}"/>
          </ac:spMkLst>
        </pc:spChg>
        <pc:picChg chg="mod">
          <ac:chgData name="Lopez Bencosme, Christian" userId="472ef217-f994-452f-85e7-8e5359bd7be2" providerId="ADAL" clId="{61C43CC5-0BE2-496D-9D2F-0B1EE5DEA1CC}" dt="2025-04-02T15:08:13.260" v="1058" actId="1076"/>
          <ac:picMkLst>
            <pc:docMk/>
            <pc:sldMk cId="760649791" sldId="575"/>
            <ac:picMk id="8" creationId="{5D0151F3-4AC9-DA7E-1CE2-520BFFBDF246}"/>
          </ac:picMkLst>
        </pc:picChg>
      </pc:sldChg>
      <pc:sldChg chg="addSp modSp mod">
        <pc:chgData name="Lopez Bencosme, Christian" userId="472ef217-f994-452f-85e7-8e5359bd7be2" providerId="ADAL" clId="{61C43CC5-0BE2-496D-9D2F-0B1EE5DEA1CC}" dt="2025-04-04T14:42:40.462" v="3858" actId="115"/>
        <pc:sldMkLst>
          <pc:docMk/>
          <pc:sldMk cId="623000894" sldId="578"/>
        </pc:sldMkLst>
        <pc:spChg chg="add mod">
          <ac:chgData name="Lopez Bencosme, Christian" userId="472ef217-f994-452f-85e7-8e5359bd7be2" providerId="ADAL" clId="{61C43CC5-0BE2-496D-9D2F-0B1EE5DEA1CC}" dt="2025-04-04T14:40:55.887" v="3704" actId="1076"/>
          <ac:spMkLst>
            <pc:docMk/>
            <pc:sldMk cId="623000894" sldId="578"/>
            <ac:spMk id="3" creationId="{03F6E701-36DF-5D6F-073B-EF9B36472E94}"/>
          </ac:spMkLst>
        </pc:spChg>
        <pc:spChg chg="add mod">
          <ac:chgData name="Lopez Bencosme, Christian" userId="472ef217-f994-452f-85e7-8e5359bd7be2" providerId="ADAL" clId="{61C43CC5-0BE2-496D-9D2F-0B1EE5DEA1CC}" dt="2025-04-04T14:42:40.462" v="3858" actId="115"/>
          <ac:spMkLst>
            <pc:docMk/>
            <pc:sldMk cId="623000894" sldId="578"/>
            <ac:spMk id="6" creationId="{D524E479-7C48-A68D-B1A5-640D3349B825}"/>
          </ac:spMkLst>
        </pc:spChg>
        <pc:picChg chg="add mod">
          <ac:chgData name="Lopez Bencosme, Christian" userId="472ef217-f994-452f-85e7-8e5359bd7be2" providerId="ADAL" clId="{61C43CC5-0BE2-496D-9D2F-0B1EE5DEA1CC}" dt="2025-04-04T14:41:13.455" v="3710" actId="1076"/>
          <ac:picMkLst>
            <pc:docMk/>
            <pc:sldMk cId="623000894" sldId="578"/>
            <ac:picMk id="5" creationId="{9D67AE51-6A09-3BDC-36CC-4D69EDAADBC0}"/>
          </ac:picMkLst>
        </pc:picChg>
        <pc:picChg chg="mod modCrop">
          <ac:chgData name="Lopez Bencosme, Christian" userId="472ef217-f994-452f-85e7-8e5359bd7be2" providerId="ADAL" clId="{61C43CC5-0BE2-496D-9D2F-0B1EE5DEA1CC}" dt="2025-04-04T14:40:42.272" v="3702" actId="732"/>
          <ac:picMkLst>
            <pc:docMk/>
            <pc:sldMk cId="623000894" sldId="578"/>
            <ac:picMk id="12" creationId="{E1B6A9AB-0BE3-4AF0-74DD-4C49F95C53FD}"/>
          </ac:picMkLst>
        </pc:picChg>
      </pc:sldChg>
      <pc:sldChg chg="modSp mod">
        <pc:chgData name="Lopez Bencosme, Christian" userId="472ef217-f994-452f-85e7-8e5359bd7be2" providerId="ADAL" clId="{61C43CC5-0BE2-496D-9D2F-0B1EE5DEA1CC}" dt="2025-04-04T14:54:30.167" v="3941" actId="14100"/>
        <pc:sldMkLst>
          <pc:docMk/>
          <pc:sldMk cId="1372577013" sldId="585"/>
        </pc:sldMkLst>
        <pc:spChg chg="mod">
          <ac:chgData name="Lopez Bencosme, Christian" userId="472ef217-f994-452f-85e7-8e5359bd7be2" providerId="ADAL" clId="{61C43CC5-0BE2-496D-9D2F-0B1EE5DEA1CC}" dt="2025-04-04T14:54:30.167" v="3941" actId="14100"/>
          <ac:spMkLst>
            <pc:docMk/>
            <pc:sldMk cId="1372577013" sldId="585"/>
            <ac:spMk id="2" creationId="{32E5A67C-53AA-3AC2-8656-8D2AD9E15C0D}"/>
          </ac:spMkLst>
        </pc:spChg>
      </pc:sldChg>
      <pc:sldChg chg="addSp modSp mod">
        <pc:chgData name="Lopez Bencosme, Christian" userId="472ef217-f994-452f-85e7-8e5359bd7be2" providerId="ADAL" clId="{61C43CC5-0BE2-496D-9D2F-0B1EE5DEA1CC}" dt="2025-04-04T14:54:25.960" v="3939" actId="14100"/>
        <pc:sldMkLst>
          <pc:docMk/>
          <pc:sldMk cId="451441532" sldId="586"/>
        </pc:sldMkLst>
        <pc:spChg chg="mod">
          <ac:chgData name="Lopez Bencosme, Christian" userId="472ef217-f994-452f-85e7-8e5359bd7be2" providerId="ADAL" clId="{61C43CC5-0BE2-496D-9D2F-0B1EE5DEA1CC}" dt="2025-04-04T14:54:25.960" v="3939" actId="14100"/>
          <ac:spMkLst>
            <pc:docMk/>
            <pc:sldMk cId="451441532" sldId="586"/>
            <ac:spMk id="2" creationId="{32B1D6C5-47AC-0D33-304B-F53BB067E8F3}"/>
          </ac:spMkLst>
        </pc:spChg>
      </pc:sldChg>
      <pc:sldChg chg="modSp mod">
        <pc:chgData name="Lopez Bencosme, Christian" userId="472ef217-f994-452f-85e7-8e5359bd7be2" providerId="ADAL" clId="{61C43CC5-0BE2-496D-9D2F-0B1EE5DEA1CC}" dt="2025-04-04T14:54:34.120" v="3943" actId="14100"/>
        <pc:sldMkLst>
          <pc:docMk/>
          <pc:sldMk cId="4279396835" sldId="590"/>
        </pc:sldMkLst>
        <pc:spChg chg="mod">
          <ac:chgData name="Lopez Bencosme, Christian" userId="472ef217-f994-452f-85e7-8e5359bd7be2" providerId="ADAL" clId="{61C43CC5-0BE2-496D-9D2F-0B1EE5DEA1CC}" dt="2025-04-04T14:54:34.120" v="3943" actId="14100"/>
          <ac:spMkLst>
            <pc:docMk/>
            <pc:sldMk cId="4279396835" sldId="590"/>
            <ac:spMk id="2" creationId="{3A07D0EE-2424-9498-39D1-57A043EF2C87}"/>
          </ac:spMkLst>
        </pc:spChg>
      </pc:sldChg>
      <pc:sldChg chg="addSp delSp modSp add del mod">
        <pc:chgData name="Lopez Bencosme, Christian" userId="472ef217-f994-452f-85e7-8e5359bd7be2" providerId="ADAL" clId="{61C43CC5-0BE2-496D-9D2F-0B1EE5DEA1CC}" dt="2025-04-02T14:47:09.610" v="224" actId="47"/>
        <pc:sldMkLst>
          <pc:docMk/>
          <pc:sldMk cId="197840724" sldId="593"/>
        </pc:sldMkLst>
      </pc:sldChg>
      <pc:sldChg chg="addSp modSp del mod">
        <pc:chgData name="Lopez Bencosme, Christian" userId="472ef217-f994-452f-85e7-8e5359bd7be2" providerId="ADAL" clId="{61C43CC5-0BE2-496D-9D2F-0B1EE5DEA1CC}" dt="2025-04-03T20:03:20.470" v="2975" actId="47"/>
        <pc:sldMkLst>
          <pc:docMk/>
          <pc:sldMk cId="3746879830" sldId="594"/>
        </pc:sldMkLst>
      </pc:sldChg>
      <pc:sldChg chg="addSp delSp modSp add mod modNotesTx">
        <pc:chgData name="Lopez Bencosme, Christian" userId="472ef217-f994-452f-85e7-8e5359bd7be2" providerId="ADAL" clId="{61C43CC5-0BE2-496D-9D2F-0B1EE5DEA1CC}" dt="2025-04-04T14:54:20.079" v="3937" actId="14100"/>
        <pc:sldMkLst>
          <pc:docMk/>
          <pc:sldMk cId="3446221069" sldId="595"/>
        </pc:sldMkLst>
        <pc:spChg chg="mod">
          <ac:chgData name="Lopez Bencosme, Christian" userId="472ef217-f994-452f-85e7-8e5359bd7be2" providerId="ADAL" clId="{61C43CC5-0BE2-496D-9D2F-0B1EE5DEA1CC}" dt="2025-04-04T14:54:20.079" v="3937" actId="14100"/>
          <ac:spMkLst>
            <pc:docMk/>
            <pc:sldMk cId="3446221069" sldId="595"/>
            <ac:spMk id="2" creationId="{170219D3-8B77-E002-1DAE-CE4B55FA21E1}"/>
          </ac:spMkLst>
        </pc:spChg>
        <pc:spChg chg="mod">
          <ac:chgData name="Lopez Bencosme, Christian" userId="472ef217-f994-452f-85e7-8e5359bd7be2" providerId="ADAL" clId="{61C43CC5-0BE2-496D-9D2F-0B1EE5DEA1CC}" dt="2025-04-02T14:46:21.718" v="154" actId="20577"/>
          <ac:spMkLst>
            <pc:docMk/>
            <pc:sldMk cId="3446221069" sldId="595"/>
            <ac:spMk id="4" creationId="{EFA781B1-D60F-3BB7-1E3C-C28FFA89362B}"/>
          </ac:spMkLst>
        </pc:spChg>
      </pc:sldChg>
      <pc:sldChg chg="addSp delSp modSp add del mod modNotesTx">
        <pc:chgData name="Lopez Bencosme, Christian" userId="472ef217-f994-452f-85e7-8e5359bd7be2" providerId="ADAL" clId="{61C43CC5-0BE2-496D-9D2F-0B1EE5DEA1CC}" dt="2025-04-11T18:12:32.457" v="4212" actId="20577"/>
        <pc:sldMkLst>
          <pc:docMk/>
          <pc:sldMk cId="3430092614" sldId="596"/>
        </pc:sldMkLst>
        <pc:spChg chg="mod">
          <ac:chgData name="Lopez Bencosme, Christian" userId="472ef217-f994-452f-85e7-8e5359bd7be2" providerId="ADAL" clId="{61C43CC5-0BE2-496D-9D2F-0B1EE5DEA1CC}" dt="2025-04-02T19:10:21.093" v="1642" actId="207"/>
          <ac:spMkLst>
            <pc:docMk/>
            <pc:sldMk cId="3430092614" sldId="596"/>
            <ac:spMk id="2" creationId="{DD58EAC9-A161-8A43-1AC8-B072582C56A1}"/>
          </ac:spMkLst>
        </pc:spChg>
        <pc:spChg chg="mod">
          <ac:chgData name="Lopez Bencosme, Christian" userId="472ef217-f994-452f-85e7-8e5359bd7be2" providerId="ADAL" clId="{61C43CC5-0BE2-496D-9D2F-0B1EE5DEA1CC}" dt="2025-04-02T19:10:35.595" v="1648" actId="313"/>
          <ac:spMkLst>
            <pc:docMk/>
            <pc:sldMk cId="3430092614" sldId="596"/>
            <ac:spMk id="7" creationId="{F17C1561-E684-4618-DDBE-1DF164EF0523}"/>
          </ac:spMkLst>
        </pc:spChg>
        <pc:spChg chg="mod">
          <ac:chgData name="Lopez Bencosme, Christian" userId="472ef217-f994-452f-85e7-8e5359bd7be2" providerId="ADAL" clId="{61C43CC5-0BE2-496D-9D2F-0B1EE5DEA1CC}" dt="2025-04-02T19:10:21.093" v="1642" actId="207"/>
          <ac:spMkLst>
            <pc:docMk/>
            <pc:sldMk cId="3430092614" sldId="596"/>
            <ac:spMk id="60" creationId="{B5FA8E79-C1BE-E8D1-D169-73C5DBB343E1}"/>
          </ac:spMkLst>
        </pc:spChg>
      </pc:sldChg>
      <pc:sldChg chg="modSp add del mod">
        <pc:chgData name="Lopez Bencosme, Christian" userId="472ef217-f994-452f-85e7-8e5359bd7be2" providerId="ADAL" clId="{61C43CC5-0BE2-496D-9D2F-0B1EE5DEA1CC}" dt="2025-04-02T15:03:54.511" v="1057" actId="47"/>
        <pc:sldMkLst>
          <pc:docMk/>
          <pc:sldMk cId="4132128726" sldId="596"/>
        </pc:sldMkLst>
      </pc:sldChg>
      <pc:sldChg chg="add del">
        <pc:chgData name="Lopez Bencosme, Christian" userId="472ef217-f994-452f-85e7-8e5359bd7be2" providerId="ADAL" clId="{61C43CC5-0BE2-496D-9D2F-0B1EE5DEA1CC}" dt="2025-04-02T19:23:20.683" v="1719"/>
        <pc:sldMkLst>
          <pc:docMk/>
          <pc:sldMk cId="255645652" sldId="597"/>
        </pc:sldMkLst>
      </pc:sldChg>
      <pc:sldChg chg="modSp add del mod">
        <pc:chgData name="Lopez Bencosme, Christian" userId="472ef217-f994-452f-85e7-8e5359bd7be2" providerId="ADAL" clId="{61C43CC5-0BE2-496D-9D2F-0B1EE5DEA1CC}" dt="2025-04-03T14:59:22.454" v="2063" actId="47"/>
        <pc:sldMkLst>
          <pc:docMk/>
          <pc:sldMk cId="1675950904" sldId="597"/>
        </pc:sldMkLst>
      </pc:sldChg>
      <pc:sldChg chg="modSp add del mod">
        <pc:chgData name="Lopez Bencosme, Christian" userId="472ef217-f994-452f-85e7-8e5359bd7be2" providerId="ADAL" clId="{61C43CC5-0BE2-496D-9D2F-0B1EE5DEA1CC}" dt="2025-04-02T19:24:33.504" v="1735" actId="47"/>
        <pc:sldMkLst>
          <pc:docMk/>
          <pc:sldMk cId="3157912553" sldId="597"/>
        </pc:sldMkLst>
      </pc:sldChg>
      <pc:sldChg chg="modSp new del mod">
        <pc:chgData name="Lopez Bencosme, Christian" userId="472ef217-f994-452f-85e7-8e5359bd7be2" providerId="ADAL" clId="{61C43CC5-0BE2-496D-9D2F-0B1EE5DEA1CC}" dt="2025-04-03T20:03:21.946" v="2976" actId="47"/>
        <pc:sldMkLst>
          <pc:docMk/>
          <pc:sldMk cId="2431975593" sldId="598"/>
        </pc:sldMkLst>
      </pc:sldChg>
      <pc:sldChg chg="addSp delSp modSp new mod delAnim modAnim">
        <pc:chgData name="Lopez Bencosme, Christian" userId="472ef217-f994-452f-85e7-8e5359bd7be2" providerId="ADAL" clId="{61C43CC5-0BE2-496D-9D2F-0B1EE5DEA1CC}" dt="2025-04-04T15:00:15.970" v="4024" actId="20577"/>
        <pc:sldMkLst>
          <pc:docMk/>
          <pc:sldMk cId="3634007827" sldId="599"/>
        </pc:sldMkLst>
        <pc:spChg chg="add mod">
          <ac:chgData name="Lopez Bencosme, Christian" userId="472ef217-f994-452f-85e7-8e5359bd7be2" providerId="ADAL" clId="{61C43CC5-0BE2-496D-9D2F-0B1EE5DEA1CC}" dt="2025-04-03T20:02:37.397" v="2910" actId="1076"/>
          <ac:spMkLst>
            <pc:docMk/>
            <pc:sldMk cId="3634007827" sldId="599"/>
            <ac:spMk id="4" creationId="{5CFE562E-5B8F-9F15-A87A-49BBE45F10E8}"/>
          </ac:spMkLst>
        </pc:spChg>
        <pc:spChg chg="add mod">
          <ac:chgData name="Lopez Bencosme, Christian" userId="472ef217-f994-452f-85e7-8e5359bd7be2" providerId="ADAL" clId="{61C43CC5-0BE2-496D-9D2F-0B1EE5DEA1CC}" dt="2025-04-03T20:02:39.054" v="2911" actId="1076"/>
          <ac:spMkLst>
            <pc:docMk/>
            <pc:sldMk cId="3634007827" sldId="599"/>
            <ac:spMk id="6" creationId="{32E3B9EF-1760-CAD7-FBB0-ED0E0B345AFC}"/>
          </ac:spMkLst>
        </pc:spChg>
        <pc:spChg chg="add mod">
          <ac:chgData name="Lopez Bencosme, Christian" userId="472ef217-f994-452f-85e7-8e5359bd7be2" providerId="ADAL" clId="{61C43CC5-0BE2-496D-9D2F-0B1EE5DEA1CC}" dt="2025-04-04T15:00:15.970" v="4024" actId="20577"/>
          <ac:spMkLst>
            <pc:docMk/>
            <pc:sldMk cId="3634007827" sldId="599"/>
            <ac:spMk id="7" creationId="{F692DEA7-C0D8-C40B-73BD-6D37C9E8603C}"/>
          </ac:spMkLst>
        </pc:spChg>
        <pc:picChg chg="add mod">
          <ac:chgData name="Lopez Bencosme, Christian" userId="472ef217-f994-452f-85e7-8e5359bd7be2" providerId="ADAL" clId="{61C43CC5-0BE2-496D-9D2F-0B1EE5DEA1CC}" dt="2025-04-03T19:25:57.021" v="2581" actId="962"/>
          <ac:picMkLst>
            <pc:docMk/>
            <pc:sldMk cId="3634007827" sldId="599"/>
            <ac:picMk id="9" creationId="{D71F0158-CED6-3189-B9EB-5867704CDE03}"/>
          </ac:picMkLst>
        </pc:picChg>
      </pc:sldChg>
      <pc:sldChg chg="addSp delSp modSp add mod modNotesTx">
        <pc:chgData name="Lopez Bencosme, Christian" userId="472ef217-f994-452f-85e7-8e5359bd7be2" providerId="ADAL" clId="{61C43CC5-0BE2-496D-9D2F-0B1EE5DEA1CC}" dt="2025-04-04T15:00:06.663" v="4023" actId="313"/>
        <pc:sldMkLst>
          <pc:docMk/>
          <pc:sldMk cId="472525709" sldId="600"/>
        </pc:sldMkLst>
        <pc:spChg chg="mod">
          <ac:chgData name="Lopez Bencosme, Christian" userId="472ef217-f994-452f-85e7-8e5359bd7be2" providerId="ADAL" clId="{61C43CC5-0BE2-496D-9D2F-0B1EE5DEA1CC}" dt="2025-04-04T14:59:47.879" v="4014" actId="14100"/>
          <ac:spMkLst>
            <pc:docMk/>
            <pc:sldMk cId="472525709" sldId="600"/>
            <ac:spMk id="2" creationId="{89E69DDD-1FB4-267E-D291-15CDFCE7CD01}"/>
          </ac:spMkLst>
        </pc:spChg>
        <pc:spChg chg="mod">
          <ac:chgData name="Lopez Bencosme, Christian" userId="472ef217-f994-452f-85e7-8e5359bd7be2" providerId="ADAL" clId="{61C43CC5-0BE2-496D-9D2F-0B1EE5DEA1CC}" dt="2025-04-04T15:00:06.663" v="4023" actId="313"/>
          <ac:spMkLst>
            <pc:docMk/>
            <pc:sldMk cId="472525709" sldId="600"/>
            <ac:spMk id="7" creationId="{0A19F2FC-965F-BA02-3645-14EEBE3186E8}"/>
          </ac:spMkLst>
        </pc:spChg>
      </pc:sldChg>
      <pc:sldChg chg="addSp delSp modSp add mod addAnim delAnim modAnim">
        <pc:chgData name="Lopez Bencosme, Christian" userId="472ef217-f994-452f-85e7-8e5359bd7be2" providerId="ADAL" clId="{61C43CC5-0BE2-496D-9D2F-0B1EE5DEA1CC}" dt="2025-04-03T20:11:59.868" v="2996"/>
        <pc:sldMkLst>
          <pc:docMk/>
          <pc:sldMk cId="2397178322" sldId="601"/>
        </pc:sldMkLst>
        <pc:spChg chg="add del">
          <ac:chgData name="Lopez Bencosme, Christian" userId="472ef217-f994-452f-85e7-8e5359bd7be2" providerId="ADAL" clId="{61C43CC5-0BE2-496D-9D2F-0B1EE5DEA1CC}" dt="2025-04-03T20:10:23.508" v="2979" actId="478"/>
          <ac:spMkLst>
            <pc:docMk/>
            <pc:sldMk cId="2397178322" sldId="601"/>
            <ac:spMk id="4" creationId="{CC7A2496-E4A5-5FCC-90C4-DA39DD664BE5}"/>
          </ac:spMkLst>
        </pc:spChg>
        <pc:spChg chg="mod">
          <ac:chgData name="Lopez Bencosme, Christian" userId="472ef217-f994-452f-85e7-8e5359bd7be2" providerId="ADAL" clId="{61C43CC5-0BE2-496D-9D2F-0B1EE5DEA1CC}" dt="2025-04-03T20:10:34.346" v="2982" actId="207"/>
          <ac:spMkLst>
            <pc:docMk/>
            <pc:sldMk cId="2397178322" sldId="601"/>
            <ac:spMk id="6" creationId="{EFFB8CE4-5799-58D3-4D0F-F1C7D227CB4A}"/>
          </ac:spMkLst>
        </pc:spChg>
        <pc:spChg chg="mod">
          <ac:chgData name="Lopez Bencosme, Christian" userId="472ef217-f994-452f-85e7-8e5359bd7be2" providerId="ADAL" clId="{61C43CC5-0BE2-496D-9D2F-0B1EE5DEA1CC}" dt="2025-04-03T20:11:29.990" v="2989" actId="20577"/>
          <ac:spMkLst>
            <pc:docMk/>
            <pc:sldMk cId="2397178322" sldId="601"/>
            <ac:spMk id="7" creationId="{B5C43BF3-C030-0691-FB90-705BB5FFA33A}"/>
          </ac:spMkLst>
        </pc:spChg>
      </pc:sldChg>
      <pc:sldChg chg="delSp modSp add mod delAnim modAnim">
        <pc:chgData name="Lopez Bencosme, Christian" userId="472ef217-f994-452f-85e7-8e5359bd7be2" providerId="ADAL" clId="{61C43CC5-0BE2-496D-9D2F-0B1EE5DEA1CC}" dt="2025-04-04T15:00:47.908" v="4050" actId="20577"/>
        <pc:sldMkLst>
          <pc:docMk/>
          <pc:sldMk cId="3411552545" sldId="602"/>
        </pc:sldMkLst>
        <pc:spChg chg="mod">
          <ac:chgData name="Lopez Bencosme, Christian" userId="472ef217-f994-452f-85e7-8e5359bd7be2" providerId="ADAL" clId="{61C43CC5-0BE2-496D-9D2F-0B1EE5DEA1CC}" dt="2025-04-03T20:10:42.592" v="2984" actId="207"/>
          <ac:spMkLst>
            <pc:docMk/>
            <pc:sldMk cId="3411552545" sldId="602"/>
            <ac:spMk id="6" creationId="{3EF76850-7013-2F46-5D99-4C3A7C4435C6}"/>
          </ac:spMkLst>
        </pc:spChg>
        <pc:spChg chg="mod">
          <ac:chgData name="Lopez Bencosme, Christian" userId="472ef217-f994-452f-85e7-8e5359bd7be2" providerId="ADAL" clId="{61C43CC5-0BE2-496D-9D2F-0B1EE5DEA1CC}" dt="2025-04-03T20:11:32.914" v="2990" actId="20577"/>
          <ac:spMkLst>
            <pc:docMk/>
            <pc:sldMk cId="3411552545" sldId="602"/>
            <ac:spMk id="7" creationId="{46D355EF-6175-BB97-8F8B-E70170DAD5BC}"/>
          </ac:spMkLst>
        </pc:spChg>
        <pc:spChg chg="mod">
          <ac:chgData name="Lopez Bencosme, Christian" userId="472ef217-f994-452f-85e7-8e5359bd7be2" providerId="ADAL" clId="{61C43CC5-0BE2-496D-9D2F-0B1EE5DEA1CC}" dt="2025-04-03T20:10:42.592" v="2984" actId="207"/>
          <ac:spMkLst>
            <pc:docMk/>
            <pc:sldMk cId="3411552545" sldId="602"/>
            <ac:spMk id="15" creationId="{DD5861B0-281F-C7A7-5F8B-77B628BDA6FC}"/>
          </ac:spMkLst>
        </pc:spChg>
        <pc:spChg chg="mod">
          <ac:chgData name="Lopez Bencosme, Christian" userId="472ef217-f994-452f-85e7-8e5359bd7be2" providerId="ADAL" clId="{61C43CC5-0BE2-496D-9D2F-0B1EE5DEA1CC}" dt="2025-04-04T15:00:47.908" v="4050" actId="20577"/>
          <ac:spMkLst>
            <pc:docMk/>
            <pc:sldMk cId="3411552545" sldId="602"/>
            <ac:spMk id="16" creationId="{1CACAEC3-7ED8-0F15-F983-94C059569957}"/>
          </ac:spMkLst>
        </pc:spChg>
      </pc:sldChg>
      <pc:sldChg chg="addSp delSp modSp add mod modAnim">
        <pc:chgData name="Lopez Bencosme, Christian" userId="472ef217-f994-452f-85e7-8e5359bd7be2" providerId="ADAL" clId="{61C43CC5-0BE2-496D-9D2F-0B1EE5DEA1CC}" dt="2025-04-04T15:02:09.689" v="4146" actId="478"/>
        <pc:sldMkLst>
          <pc:docMk/>
          <pc:sldMk cId="1088511154" sldId="603"/>
        </pc:sldMkLst>
        <pc:spChg chg="mod">
          <ac:chgData name="Lopez Bencosme, Christian" userId="472ef217-f994-452f-85e7-8e5359bd7be2" providerId="ADAL" clId="{61C43CC5-0BE2-496D-9D2F-0B1EE5DEA1CC}" dt="2025-04-03T22:59:39.652" v="3009" actId="1076"/>
          <ac:spMkLst>
            <pc:docMk/>
            <pc:sldMk cId="1088511154" sldId="603"/>
            <ac:spMk id="4" creationId="{EDF472C3-4CFC-EB22-D2E8-E6C471237ECE}"/>
          </ac:spMkLst>
        </pc:spChg>
        <pc:spChg chg="mod">
          <ac:chgData name="Lopez Bencosme, Christian" userId="472ef217-f994-452f-85e7-8e5359bd7be2" providerId="ADAL" clId="{61C43CC5-0BE2-496D-9D2F-0B1EE5DEA1CC}" dt="2025-04-03T20:11:35.879" v="2991" actId="20577"/>
          <ac:spMkLst>
            <pc:docMk/>
            <pc:sldMk cId="1088511154" sldId="603"/>
            <ac:spMk id="7" creationId="{D45FC65D-46BB-3C99-6E07-7BA0CF2E6F53}"/>
          </ac:spMkLst>
        </pc:spChg>
        <pc:spChg chg="mod">
          <ac:chgData name="Lopez Bencosme, Christian" userId="472ef217-f994-452f-85e7-8e5359bd7be2" providerId="ADAL" clId="{61C43CC5-0BE2-496D-9D2F-0B1EE5DEA1CC}" dt="2025-04-03T20:10:55.017" v="2985" actId="207"/>
          <ac:spMkLst>
            <pc:docMk/>
            <pc:sldMk cId="1088511154" sldId="603"/>
            <ac:spMk id="16" creationId="{FDE211DC-4EB4-021A-28FF-AB83321CFCA3}"/>
          </ac:spMkLst>
        </pc:spChg>
        <pc:spChg chg="mod">
          <ac:chgData name="Lopez Bencosme, Christian" userId="472ef217-f994-452f-85e7-8e5359bd7be2" providerId="ADAL" clId="{61C43CC5-0BE2-496D-9D2F-0B1EE5DEA1CC}" dt="2025-04-04T15:01:44.296" v="4133" actId="1076"/>
          <ac:spMkLst>
            <pc:docMk/>
            <pc:sldMk cId="1088511154" sldId="603"/>
            <ac:spMk id="17" creationId="{AC139E5F-60E9-8929-A93A-DF7E3ED2BA61}"/>
          </ac:spMkLst>
        </pc:spChg>
      </pc:sldChg>
      <pc:sldChg chg="addSp delSp modSp add mod delAnim">
        <pc:chgData name="Lopez Bencosme, Christian" userId="472ef217-f994-452f-85e7-8e5359bd7be2" providerId="ADAL" clId="{61C43CC5-0BE2-496D-9D2F-0B1EE5DEA1CC}" dt="2025-04-04T15:03:05.278" v="4152" actId="20577"/>
        <pc:sldMkLst>
          <pc:docMk/>
          <pc:sldMk cId="2372107684" sldId="604"/>
        </pc:sldMkLst>
        <pc:spChg chg="add mod">
          <ac:chgData name="Lopez Bencosme, Christian" userId="472ef217-f994-452f-85e7-8e5359bd7be2" providerId="ADAL" clId="{61C43CC5-0BE2-496D-9D2F-0B1EE5DEA1CC}" dt="2025-04-03T23:19:40.357" v="3179" actId="1076"/>
          <ac:spMkLst>
            <pc:docMk/>
            <pc:sldMk cId="2372107684" sldId="604"/>
            <ac:spMk id="3" creationId="{50637D7E-4CB4-D6FE-DA71-E4EB62719FCE}"/>
          </ac:spMkLst>
        </pc:spChg>
        <pc:spChg chg="add mod">
          <ac:chgData name="Lopez Bencosme, Christian" userId="472ef217-f994-452f-85e7-8e5359bd7be2" providerId="ADAL" clId="{61C43CC5-0BE2-496D-9D2F-0B1EE5DEA1CC}" dt="2025-04-04T15:03:05.278" v="4152" actId="20577"/>
          <ac:spMkLst>
            <pc:docMk/>
            <pc:sldMk cId="2372107684" sldId="604"/>
            <ac:spMk id="5" creationId="{38108EFD-3DEA-944E-EF6C-95737A4601C2}"/>
          </ac:spMkLst>
        </pc:spChg>
        <pc:picChg chg="add mod">
          <ac:chgData name="Lopez Bencosme, Christian" userId="472ef217-f994-452f-85e7-8e5359bd7be2" providerId="ADAL" clId="{61C43CC5-0BE2-496D-9D2F-0B1EE5DEA1CC}" dt="2025-04-03T23:20:00.742" v="3181" actId="1076"/>
          <ac:picMkLst>
            <pc:docMk/>
            <pc:sldMk cId="2372107684" sldId="604"/>
            <ac:picMk id="4" creationId="{30550A5A-FB07-6C59-35B5-52A067D7ACC0}"/>
          </ac:picMkLst>
        </pc:picChg>
        <pc:picChg chg="add mod">
          <ac:chgData name="Lopez Bencosme, Christian" userId="472ef217-f994-452f-85e7-8e5359bd7be2" providerId="ADAL" clId="{61C43CC5-0BE2-496D-9D2F-0B1EE5DEA1CC}" dt="2025-04-03T23:20:07.036" v="3183" actId="1076"/>
          <ac:picMkLst>
            <pc:docMk/>
            <pc:sldMk cId="2372107684" sldId="604"/>
            <ac:picMk id="10" creationId="{A4A3FC1B-4E7F-049C-4B17-59BC7EDD4E33}"/>
          </ac:picMkLst>
        </pc:picChg>
      </pc:sldChg>
      <pc:sldChg chg="delSp modSp add mod delAnim">
        <pc:chgData name="Lopez Bencosme, Christian" userId="472ef217-f994-452f-85e7-8e5359bd7be2" providerId="ADAL" clId="{61C43CC5-0BE2-496D-9D2F-0B1EE5DEA1CC}" dt="2025-04-04T14:59:51.047" v="4015" actId="14100"/>
        <pc:sldMkLst>
          <pc:docMk/>
          <pc:sldMk cId="2293791351" sldId="605"/>
        </pc:sldMkLst>
        <pc:spChg chg="mod">
          <ac:chgData name="Lopez Bencosme, Christian" userId="472ef217-f994-452f-85e7-8e5359bd7be2" providerId="ADAL" clId="{61C43CC5-0BE2-496D-9D2F-0B1EE5DEA1CC}" dt="2025-04-04T14:59:51.047" v="4015" actId="14100"/>
          <ac:spMkLst>
            <pc:docMk/>
            <pc:sldMk cId="2293791351" sldId="605"/>
            <ac:spMk id="4" creationId="{B54919B6-DB39-3336-8064-0A64D79B007C}"/>
          </ac:spMkLst>
        </pc:spChg>
      </pc:sldChg>
      <pc:sldChg chg="addSp delSp modSp add mod modAnim">
        <pc:chgData name="Lopez Bencosme, Christian" userId="472ef217-f994-452f-85e7-8e5359bd7be2" providerId="ADAL" clId="{61C43CC5-0BE2-496D-9D2F-0B1EE5DEA1CC}" dt="2025-04-03T23:22:42.265" v="3448" actId="1076"/>
        <pc:sldMkLst>
          <pc:docMk/>
          <pc:sldMk cId="2273238818" sldId="606"/>
        </pc:sldMkLst>
        <pc:spChg chg="add mod">
          <ac:chgData name="Lopez Bencosme, Christian" userId="472ef217-f994-452f-85e7-8e5359bd7be2" providerId="ADAL" clId="{61C43CC5-0BE2-496D-9D2F-0B1EE5DEA1CC}" dt="2025-04-03T23:22:23.962" v="3444" actId="1076"/>
          <ac:spMkLst>
            <pc:docMk/>
            <pc:sldMk cId="2273238818" sldId="606"/>
            <ac:spMk id="2" creationId="{59577CD2-188F-E64E-3BB7-4FED7C86CB11}"/>
          </ac:spMkLst>
        </pc:spChg>
        <pc:spChg chg="add mod">
          <ac:chgData name="Lopez Bencosme, Christian" userId="472ef217-f994-452f-85e7-8e5359bd7be2" providerId="ADAL" clId="{61C43CC5-0BE2-496D-9D2F-0B1EE5DEA1CC}" dt="2025-04-03T23:11:13.298" v="3129" actId="1076"/>
          <ac:spMkLst>
            <pc:docMk/>
            <pc:sldMk cId="2273238818" sldId="606"/>
            <ac:spMk id="5" creationId="{E3602548-84E1-B631-FF3B-09E4E2045C1C}"/>
          </ac:spMkLst>
        </pc:spChg>
        <pc:spChg chg="mod">
          <ac:chgData name="Lopez Bencosme, Christian" userId="472ef217-f994-452f-85e7-8e5359bd7be2" providerId="ADAL" clId="{61C43CC5-0BE2-496D-9D2F-0B1EE5DEA1CC}" dt="2025-04-03T23:21:24.526" v="3286" actId="1038"/>
          <ac:spMkLst>
            <pc:docMk/>
            <pc:sldMk cId="2273238818" sldId="606"/>
            <ac:spMk id="6" creationId="{A7BCE017-1B2B-0CFB-47E4-F7A729EC4A0C}"/>
          </ac:spMkLst>
        </pc:spChg>
        <pc:spChg chg="add mod">
          <ac:chgData name="Lopez Bencosme, Christian" userId="472ef217-f994-452f-85e7-8e5359bd7be2" providerId="ADAL" clId="{61C43CC5-0BE2-496D-9D2F-0B1EE5DEA1CC}" dt="2025-04-03T23:11:56.134" v="3175" actId="1035"/>
          <ac:spMkLst>
            <pc:docMk/>
            <pc:sldMk cId="2273238818" sldId="606"/>
            <ac:spMk id="12" creationId="{3C6C9D91-8C94-ECA7-1773-C1CEB0CB29CD}"/>
          </ac:spMkLst>
        </pc:spChg>
        <pc:spChg chg="mod">
          <ac:chgData name="Lopez Bencosme, Christian" userId="472ef217-f994-452f-85e7-8e5359bd7be2" providerId="ADAL" clId="{61C43CC5-0BE2-496D-9D2F-0B1EE5DEA1CC}" dt="2025-04-03T23:11:56.134" v="3175" actId="1035"/>
          <ac:spMkLst>
            <pc:docMk/>
            <pc:sldMk cId="2273238818" sldId="606"/>
            <ac:spMk id="17" creationId="{3310B5C1-CEAA-6ED9-ABF5-F5FBEE433519}"/>
          </ac:spMkLst>
        </pc:spChg>
        <pc:picChg chg="add mod">
          <ac:chgData name="Lopez Bencosme, Christian" userId="472ef217-f994-452f-85e7-8e5359bd7be2" providerId="ADAL" clId="{61C43CC5-0BE2-496D-9D2F-0B1EE5DEA1CC}" dt="2025-04-03T23:22:42.265" v="3448" actId="1076"/>
          <ac:picMkLst>
            <pc:docMk/>
            <pc:sldMk cId="2273238818" sldId="606"/>
            <ac:picMk id="10" creationId="{78816495-6AA0-CB1E-5D21-E28700280C2B}"/>
          </ac:picMkLst>
        </pc:picChg>
        <pc:picChg chg="add mod">
          <ac:chgData name="Lopez Bencosme, Christian" userId="472ef217-f994-452f-85e7-8e5359bd7be2" providerId="ADAL" clId="{61C43CC5-0BE2-496D-9D2F-0B1EE5DEA1CC}" dt="2025-04-03T23:11:56.134" v="3175" actId="1035"/>
          <ac:picMkLst>
            <pc:docMk/>
            <pc:sldMk cId="2273238818" sldId="606"/>
            <ac:picMk id="14" creationId="{3D0E04AB-57BA-70E2-AAEA-836D969B9F5F}"/>
          </ac:picMkLst>
        </pc:picChg>
      </pc:sldChg>
      <pc:sldChg chg="add del">
        <pc:chgData name="Lopez Bencosme, Christian" userId="472ef217-f994-452f-85e7-8e5359bd7be2" providerId="ADAL" clId="{61C43CC5-0BE2-496D-9D2F-0B1EE5DEA1CC}" dt="2025-04-03T23:31:42.518" v="3589" actId="47"/>
        <pc:sldMkLst>
          <pc:docMk/>
          <pc:sldMk cId="1776017953" sldId="607"/>
        </pc:sldMkLst>
      </pc:sldChg>
      <pc:sldChg chg="addSp delSp modSp add mod modAnim">
        <pc:chgData name="Lopez Bencosme, Christian" userId="472ef217-f994-452f-85e7-8e5359bd7be2" providerId="ADAL" clId="{61C43CC5-0BE2-496D-9D2F-0B1EE5DEA1CC}" dt="2025-04-04T15:03:21.689" v="4157" actId="20577"/>
        <pc:sldMkLst>
          <pc:docMk/>
          <pc:sldMk cId="914751087" sldId="608"/>
        </pc:sldMkLst>
        <pc:spChg chg="add mod">
          <ac:chgData name="Lopez Bencosme, Christian" userId="472ef217-f994-452f-85e7-8e5359bd7be2" providerId="ADAL" clId="{61C43CC5-0BE2-496D-9D2F-0B1EE5DEA1CC}" dt="2025-04-04T15:03:21.689" v="4157" actId="20577"/>
          <ac:spMkLst>
            <pc:docMk/>
            <pc:sldMk cId="914751087" sldId="608"/>
            <ac:spMk id="8" creationId="{E3940CBA-99A8-F4CC-C5E6-D4BDF09F4769}"/>
          </ac:spMkLst>
        </pc:spChg>
        <pc:spChg chg="add mod">
          <ac:chgData name="Lopez Bencosme, Christian" userId="472ef217-f994-452f-85e7-8e5359bd7be2" providerId="ADAL" clId="{61C43CC5-0BE2-496D-9D2F-0B1EE5DEA1CC}" dt="2025-04-04T14:42:54.118" v="3860" actId="1076"/>
          <ac:spMkLst>
            <pc:docMk/>
            <pc:sldMk cId="914751087" sldId="608"/>
            <ac:spMk id="10" creationId="{5F7D56B4-892B-75A7-27DA-6A09E37AC39F}"/>
          </ac:spMkLst>
        </pc:spChg>
        <pc:spChg chg="add mod">
          <ac:chgData name="Lopez Bencosme, Christian" userId="472ef217-f994-452f-85e7-8e5359bd7be2" providerId="ADAL" clId="{61C43CC5-0BE2-496D-9D2F-0B1EE5DEA1CC}" dt="2025-04-04T14:43:34.083" v="3878" actId="113"/>
          <ac:spMkLst>
            <pc:docMk/>
            <pc:sldMk cId="914751087" sldId="608"/>
            <ac:spMk id="12" creationId="{CB553268-B0A0-2E2D-7411-E07B33800B66}"/>
          </ac:spMkLst>
        </pc:spChg>
        <pc:picChg chg="add mod">
          <ac:chgData name="Lopez Bencosme, Christian" userId="472ef217-f994-452f-85e7-8e5359bd7be2" providerId="ADAL" clId="{61C43CC5-0BE2-496D-9D2F-0B1EE5DEA1CC}" dt="2025-04-04T14:42:54.118" v="3860" actId="1076"/>
          <ac:picMkLst>
            <pc:docMk/>
            <pc:sldMk cId="914751087" sldId="608"/>
            <ac:picMk id="11" creationId="{870CF905-0B21-04E1-C276-B817F405D08F}"/>
          </ac:picMkLst>
        </pc:picChg>
        <pc:picChg chg="add mod modCrop">
          <ac:chgData name="Lopez Bencosme, Christian" userId="472ef217-f994-452f-85e7-8e5359bd7be2" providerId="ADAL" clId="{61C43CC5-0BE2-496D-9D2F-0B1EE5DEA1CC}" dt="2025-04-04T14:43:13.623" v="3866" actId="1076"/>
          <ac:picMkLst>
            <pc:docMk/>
            <pc:sldMk cId="914751087" sldId="608"/>
            <ac:picMk id="13" creationId="{4EFD8A76-9DDF-42CC-C0D8-90EF329F455D}"/>
          </ac:picMkLst>
        </pc:picChg>
        <pc:picChg chg="add mod modCrop">
          <ac:chgData name="Lopez Bencosme, Christian" userId="472ef217-f994-452f-85e7-8e5359bd7be2" providerId="ADAL" clId="{61C43CC5-0BE2-496D-9D2F-0B1EE5DEA1CC}" dt="2025-04-04T14:43:21.375" v="3870" actId="14100"/>
          <ac:picMkLst>
            <pc:docMk/>
            <pc:sldMk cId="914751087" sldId="608"/>
            <ac:picMk id="14" creationId="{C3162628-1284-C1A3-A592-A71A0BA51A04}"/>
          </ac:picMkLst>
        </pc:picChg>
        <pc:picChg chg="add mod">
          <ac:chgData name="Lopez Bencosme, Christian" userId="472ef217-f994-452f-85e7-8e5359bd7be2" providerId="ADAL" clId="{61C43CC5-0BE2-496D-9D2F-0B1EE5DEA1CC}" dt="2025-04-04T14:43:24.897" v="3872" actId="1076"/>
          <ac:picMkLst>
            <pc:docMk/>
            <pc:sldMk cId="914751087" sldId="608"/>
            <ac:picMk id="18" creationId="{0B0F4690-439F-E9D1-61E5-20B602A56679}"/>
          </ac:picMkLst>
        </pc:picChg>
      </pc:sldChg>
      <pc:sldChg chg="addSp delSp modSp new mod">
        <pc:chgData name="Lopez Bencosme, Christian" userId="472ef217-f994-452f-85e7-8e5359bd7be2" providerId="ADAL" clId="{61C43CC5-0BE2-496D-9D2F-0B1EE5DEA1CC}" dt="2025-04-04T14:39:47.342" v="3697" actId="1076"/>
        <pc:sldMkLst>
          <pc:docMk/>
          <pc:sldMk cId="4016295085" sldId="609"/>
        </pc:sldMkLst>
        <pc:spChg chg="add mod ord">
          <ac:chgData name="Lopez Bencosme, Christian" userId="472ef217-f994-452f-85e7-8e5359bd7be2" providerId="ADAL" clId="{61C43CC5-0BE2-496D-9D2F-0B1EE5DEA1CC}" dt="2025-04-04T14:35:45.708" v="3657" actId="167"/>
          <ac:spMkLst>
            <pc:docMk/>
            <pc:sldMk cId="4016295085" sldId="609"/>
            <ac:spMk id="8" creationId="{211F47C3-985B-D37A-6790-D016615C6096}"/>
          </ac:spMkLst>
        </pc:spChg>
        <pc:spChg chg="add mod">
          <ac:chgData name="Lopez Bencosme, Christian" userId="472ef217-f994-452f-85e7-8e5359bd7be2" providerId="ADAL" clId="{61C43CC5-0BE2-496D-9D2F-0B1EE5DEA1CC}" dt="2025-04-04T14:38:16.368" v="3691" actId="14100"/>
          <ac:spMkLst>
            <pc:docMk/>
            <pc:sldMk cId="4016295085" sldId="609"/>
            <ac:spMk id="9" creationId="{0D06D9EA-A636-16BB-8536-7DD1BAC21638}"/>
          </ac:spMkLst>
        </pc:spChg>
        <pc:spChg chg="add mod">
          <ac:chgData name="Lopez Bencosme, Christian" userId="472ef217-f994-452f-85e7-8e5359bd7be2" providerId="ADAL" clId="{61C43CC5-0BE2-496D-9D2F-0B1EE5DEA1CC}" dt="2025-04-04T14:36:11.672" v="3665" actId="14100"/>
          <ac:spMkLst>
            <pc:docMk/>
            <pc:sldMk cId="4016295085" sldId="609"/>
            <ac:spMk id="10" creationId="{C9A247B2-3855-3920-1FE3-3FF9F99D99A6}"/>
          </ac:spMkLst>
        </pc:spChg>
        <pc:spChg chg="add mod">
          <ac:chgData name="Lopez Bencosme, Christian" userId="472ef217-f994-452f-85e7-8e5359bd7be2" providerId="ADAL" clId="{61C43CC5-0BE2-496D-9D2F-0B1EE5DEA1CC}" dt="2025-04-04T14:36:30.954" v="3677" actId="14100"/>
          <ac:spMkLst>
            <pc:docMk/>
            <pc:sldMk cId="4016295085" sldId="609"/>
            <ac:spMk id="11" creationId="{8D281E2C-638E-F620-2B9A-CE42860C18A0}"/>
          </ac:spMkLst>
        </pc:spChg>
        <pc:spChg chg="add mod">
          <ac:chgData name="Lopez Bencosme, Christian" userId="472ef217-f994-452f-85e7-8e5359bd7be2" providerId="ADAL" clId="{61C43CC5-0BE2-496D-9D2F-0B1EE5DEA1CC}" dt="2025-04-04T14:36:26.086" v="3675" actId="1076"/>
          <ac:spMkLst>
            <pc:docMk/>
            <pc:sldMk cId="4016295085" sldId="609"/>
            <ac:spMk id="12" creationId="{1AB86C4F-6844-9F08-40C8-102BC3EDA13A}"/>
          </ac:spMkLst>
        </pc:spChg>
        <pc:picChg chg="add mod modCrop">
          <ac:chgData name="Lopez Bencosme, Christian" userId="472ef217-f994-452f-85e7-8e5359bd7be2" providerId="ADAL" clId="{61C43CC5-0BE2-496D-9D2F-0B1EE5DEA1CC}" dt="2025-04-04T14:38:13.298" v="3690" actId="732"/>
          <ac:picMkLst>
            <pc:docMk/>
            <pc:sldMk cId="4016295085" sldId="609"/>
            <ac:picMk id="5" creationId="{FE3A221A-F992-0975-9A81-6DE30BA38B04}"/>
          </ac:picMkLst>
        </pc:picChg>
        <pc:picChg chg="add mod">
          <ac:chgData name="Lopez Bencosme, Christian" userId="472ef217-f994-452f-85e7-8e5359bd7be2" providerId="ADAL" clId="{61C43CC5-0BE2-496D-9D2F-0B1EE5DEA1CC}" dt="2025-04-04T14:39:45.944" v="3696" actId="1076"/>
          <ac:picMkLst>
            <pc:docMk/>
            <pc:sldMk cId="4016295085" sldId="609"/>
            <ac:picMk id="13" creationId="{EB0E89DA-1D25-C339-200D-086AEF8926ED}"/>
          </ac:picMkLst>
        </pc:picChg>
        <pc:picChg chg="add mod">
          <ac:chgData name="Lopez Bencosme, Christian" userId="472ef217-f994-452f-85e7-8e5359bd7be2" providerId="ADAL" clId="{61C43CC5-0BE2-496D-9D2F-0B1EE5DEA1CC}" dt="2025-04-04T14:39:47.342" v="3697" actId="1076"/>
          <ac:picMkLst>
            <pc:docMk/>
            <pc:sldMk cId="4016295085" sldId="609"/>
            <ac:picMk id="16" creationId="{1E0004AD-D2F5-C797-9AF5-DE79CA82F0CA}"/>
          </ac:picMkLst>
        </pc:picChg>
      </pc:sldChg>
      <pc:sldChg chg="modSp add mod">
        <pc:chgData name="Lopez Bencosme, Christian" userId="472ef217-f994-452f-85e7-8e5359bd7be2" providerId="ADAL" clId="{61C43CC5-0BE2-496D-9D2F-0B1EE5DEA1CC}" dt="2025-04-04T15:02:31.089" v="4149" actId="207"/>
        <pc:sldMkLst>
          <pc:docMk/>
          <pc:sldMk cId="1269471695" sldId="610"/>
        </pc:sldMkLst>
        <pc:spChg chg="mod">
          <ac:chgData name="Lopez Bencosme, Christian" userId="472ef217-f994-452f-85e7-8e5359bd7be2" providerId="ADAL" clId="{61C43CC5-0BE2-496D-9D2F-0B1EE5DEA1CC}" dt="2025-04-04T15:02:31.089" v="4149" actId="207"/>
          <ac:spMkLst>
            <pc:docMk/>
            <pc:sldMk cId="1269471695" sldId="610"/>
            <ac:spMk id="7" creationId="{7BC41BAA-37BF-1F38-A08C-0AB508925B56}"/>
          </ac:spMkLst>
        </pc:spChg>
      </pc:sldChg>
      <pc:sldChg chg="add modAnim modNotesTx">
        <pc:chgData name="Lopez Bencosme, Christian" userId="472ef217-f994-452f-85e7-8e5359bd7be2" providerId="ADAL" clId="{61C43CC5-0BE2-496D-9D2F-0B1EE5DEA1CC}" dt="2025-04-11T18:12:10.357" v="4210" actId="20577"/>
        <pc:sldMkLst>
          <pc:docMk/>
          <pc:sldMk cId="1459122276" sldId="611"/>
        </pc:sldMkLst>
      </pc:sldChg>
      <pc:sldChg chg="add del">
        <pc:chgData name="Lopez Bencosme, Christian" userId="472ef217-f994-452f-85e7-8e5359bd7be2" providerId="ADAL" clId="{61C43CC5-0BE2-496D-9D2F-0B1EE5DEA1CC}" dt="2025-04-11T18:10:04.979" v="4199" actId="47"/>
        <pc:sldMkLst>
          <pc:docMk/>
          <pc:sldMk cId="353326163" sldId="612"/>
        </pc:sldMkLst>
      </pc:sldChg>
      <pc:sldChg chg="add del">
        <pc:chgData name="Lopez Bencosme, Christian" userId="472ef217-f994-452f-85e7-8e5359bd7be2" providerId="ADAL" clId="{61C43CC5-0BE2-496D-9D2F-0B1EE5DEA1CC}" dt="2025-04-11T18:10:04.979" v="4199" actId="47"/>
        <pc:sldMkLst>
          <pc:docMk/>
          <pc:sldMk cId="1238389790" sldId="613"/>
        </pc:sldMkLst>
      </pc:sldChg>
      <pc:sldChg chg="addSp delSp modSp add del mod addAnim delAnim">
        <pc:chgData name="Lopez Bencosme, Christian" userId="472ef217-f994-452f-85e7-8e5359bd7be2" providerId="ADAL" clId="{61C43CC5-0BE2-496D-9D2F-0B1EE5DEA1CC}" dt="2025-04-11T18:10:04.979" v="4199" actId="47"/>
        <pc:sldMkLst>
          <pc:docMk/>
          <pc:sldMk cId="1062290597" sldId="614"/>
        </pc:sldMkLst>
        <pc:spChg chg="add del">
          <ac:chgData name="Lopez Bencosme, Christian" userId="472ef217-f994-452f-85e7-8e5359bd7be2" providerId="ADAL" clId="{61C43CC5-0BE2-496D-9D2F-0B1EE5DEA1CC}" dt="2025-04-11T18:05:32.130" v="4180" actId="478"/>
          <ac:spMkLst>
            <pc:docMk/>
            <pc:sldMk cId="1062290597" sldId="614"/>
            <ac:spMk id="2" creationId="{6A675B13-16A4-FE87-AAE4-E8F1D15F6713}"/>
          </ac:spMkLst>
        </pc:spChg>
        <pc:spChg chg="add del">
          <ac:chgData name="Lopez Bencosme, Christian" userId="472ef217-f994-452f-85e7-8e5359bd7be2" providerId="ADAL" clId="{61C43CC5-0BE2-496D-9D2F-0B1EE5DEA1CC}" dt="2025-04-11T18:05:42.700" v="4189" actId="478"/>
          <ac:spMkLst>
            <pc:docMk/>
            <pc:sldMk cId="1062290597" sldId="614"/>
            <ac:spMk id="12" creationId="{8445D86A-A0AA-9451-AAC0-3FFF9F3F8556}"/>
          </ac:spMkLst>
        </pc:spChg>
        <pc:spChg chg="add del">
          <ac:chgData name="Lopez Bencosme, Christian" userId="472ef217-f994-452f-85e7-8e5359bd7be2" providerId="ADAL" clId="{61C43CC5-0BE2-496D-9D2F-0B1EE5DEA1CC}" dt="2025-04-11T18:05:42.700" v="4189" actId="478"/>
          <ac:spMkLst>
            <pc:docMk/>
            <pc:sldMk cId="1062290597" sldId="614"/>
            <ac:spMk id="20" creationId="{D01ACC5F-42F9-DEEF-8E49-916D184996F0}"/>
          </ac:spMkLst>
        </pc:spChg>
        <pc:spChg chg="mod">
          <ac:chgData name="Lopez Bencosme, Christian" userId="472ef217-f994-452f-85e7-8e5359bd7be2" providerId="ADAL" clId="{61C43CC5-0BE2-496D-9D2F-0B1EE5DEA1CC}" dt="2025-04-11T18:05:41.875" v="4186" actId="1076"/>
          <ac:spMkLst>
            <pc:docMk/>
            <pc:sldMk cId="1062290597" sldId="614"/>
            <ac:spMk id="39" creationId="{B74A7056-6422-3137-EB4B-A9EC2ED6783D}"/>
          </ac:spMkLst>
        </pc:spChg>
        <pc:spChg chg="add del">
          <ac:chgData name="Lopez Bencosme, Christian" userId="472ef217-f994-452f-85e7-8e5359bd7be2" providerId="ADAL" clId="{61C43CC5-0BE2-496D-9D2F-0B1EE5DEA1CC}" dt="2025-04-11T18:05:42.700" v="4189" actId="478"/>
          <ac:spMkLst>
            <pc:docMk/>
            <pc:sldMk cId="1062290597" sldId="614"/>
            <ac:spMk id="42" creationId="{863BFF08-89BE-FF02-471C-747192DD3E53}"/>
          </ac:spMkLst>
        </pc:spChg>
        <pc:spChg chg="add del mod">
          <ac:chgData name="Lopez Bencosme, Christian" userId="472ef217-f994-452f-85e7-8e5359bd7be2" providerId="ADAL" clId="{61C43CC5-0BE2-496D-9D2F-0B1EE5DEA1CC}" dt="2025-04-11T18:05:42.208" v="4188" actId="478"/>
          <ac:spMkLst>
            <pc:docMk/>
            <pc:sldMk cId="1062290597" sldId="614"/>
            <ac:spMk id="43" creationId="{31456005-A9F5-E833-834C-1800BCFA32F1}"/>
          </ac:spMkLst>
        </pc:spChg>
        <pc:spChg chg="add del">
          <ac:chgData name="Lopez Bencosme, Christian" userId="472ef217-f994-452f-85e7-8e5359bd7be2" providerId="ADAL" clId="{61C43CC5-0BE2-496D-9D2F-0B1EE5DEA1CC}" dt="2025-04-11T18:05:42.063" v="4187" actId="478"/>
          <ac:spMkLst>
            <pc:docMk/>
            <pc:sldMk cId="1062290597" sldId="614"/>
            <ac:spMk id="44" creationId="{BFD39893-0736-F9DF-9699-DB279EA1BC02}"/>
          </ac:spMkLst>
        </pc:spChg>
        <pc:spChg chg="add del">
          <ac:chgData name="Lopez Bencosme, Christian" userId="472ef217-f994-452f-85e7-8e5359bd7be2" providerId="ADAL" clId="{61C43CC5-0BE2-496D-9D2F-0B1EE5DEA1CC}" dt="2025-04-11T18:05:42.700" v="4189" actId="478"/>
          <ac:spMkLst>
            <pc:docMk/>
            <pc:sldMk cId="1062290597" sldId="614"/>
            <ac:spMk id="45" creationId="{39D99258-5862-E44E-221B-C713A9B6E727}"/>
          </ac:spMkLst>
        </pc:spChg>
        <pc:spChg chg="add del">
          <ac:chgData name="Lopez Bencosme, Christian" userId="472ef217-f994-452f-85e7-8e5359bd7be2" providerId="ADAL" clId="{61C43CC5-0BE2-496D-9D2F-0B1EE5DEA1CC}" dt="2025-04-11T18:05:32.130" v="4180" actId="478"/>
          <ac:spMkLst>
            <pc:docMk/>
            <pc:sldMk cId="1062290597" sldId="614"/>
            <ac:spMk id="46" creationId="{7745D5E2-5915-F4CF-CDEC-A45A703E5F98}"/>
          </ac:spMkLst>
        </pc:spChg>
        <pc:spChg chg="add del">
          <ac:chgData name="Lopez Bencosme, Christian" userId="472ef217-f994-452f-85e7-8e5359bd7be2" providerId="ADAL" clId="{61C43CC5-0BE2-496D-9D2F-0B1EE5DEA1CC}" dt="2025-04-11T18:05:32.130" v="4180" actId="478"/>
          <ac:spMkLst>
            <pc:docMk/>
            <pc:sldMk cId="1062290597" sldId="614"/>
            <ac:spMk id="47" creationId="{A2C02BB9-A7A6-67FD-9E03-BD6AC5301483}"/>
          </ac:spMkLst>
        </pc:spChg>
        <pc:spChg chg="add del">
          <ac:chgData name="Lopez Bencosme, Christian" userId="472ef217-f994-452f-85e7-8e5359bd7be2" providerId="ADAL" clId="{61C43CC5-0BE2-496D-9D2F-0B1EE5DEA1CC}" dt="2025-04-11T18:05:32.130" v="4180" actId="478"/>
          <ac:spMkLst>
            <pc:docMk/>
            <pc:sldMk cId="1062290597" sldId="614"/>
            <ac:spMk id="48" creationId="{19FE191D-8EF5-2B83-FBA8-013F6B85D0FC}"/>
          </ac:spMkLst>
        </pc:spChg>
        <pc:spChg chg="add del">
          <ac:chgData name="Lopez Bencosme, Christian" userId="472ef217-f994-452f-85e7-8e5359bd7be2" providerId="ADAL" clId="{61C43CC5-0BE2-496D-9D2F-0B1EE5DEA1CC}" dt="2025-04-11T18:05:32.130" v="4180" actId="478"/>
          <ac:spMkLst>
            <pc:docMk/>
            <pc:sldMk cId="1062290597" sldId="614"/>
            <ac:spMk id="49" creationId="{02389FF5-1726-B3D3-CF7B-87740AF64C3F}"/>
          </ac:spMkLst>
        </pc:spChg>
      </pc:sldChg>
      <pc:sldChg chg="addSp delSp add mod addAnim delAnim modAnim">
        <pc:chgData name="Lopez Bencosme, Christian" userId="472ef217-f994-452f-85e7-8e5359bd7be2" providerId="ADAL" clId="{61C43CC5-0BE2-496D-9D2F-0B1EE5DEA1CC}" dt="2025-04-11T18:09:07.655" v="4198"/>
        <pc:sldMkLst>
          <pc:docMk/>
          <pc:sldMk cId="3252249427" sldId="615"/>
        </pc:sldMkLst>
        <pc:spChg chg="del">
          <ac:chgData name="Lopez Bencosme, Christian" userId="472ef217-f994-452f-85e7-8e5359bd7be2" providerId="ADAL" clId="{61C43CC5-0BE2-496D-9D2F-0B1EE5DEA1CC}" dt="2025-04-11T18:05:14.992" v="4177" actId="478"/>
          <ac:spMkLst>
            <pc:docMk/>
            <pc:sldMk cId="3252249427" sldId="615"/>
            <ac:spMk id="12" creationId="{6916BB8F-37AD-E205-987A-0003579977CA}"/>
          </ac:spMkLst>
        </pc:spChg>
        <pc:spChg chg="del">
          <ac:chgData name="Lopez Bencosme, Christian" userId="472ef217-f994-452f-85e7-8e5359bd7be2" providerId="ADAL" clId="{61C43CC5-0BE2-496D-9D2F-0B1EE5DEA1CC}" dt="2025-04-11T18:08:25.412" v="4191" actId="478"/>
          <ac:spMkLst>
            <pc:docMk/>
            <pc:sldMk cId="3252249427" sldId="615"/>
            <ac:spMk id="42" creationId="{2DAB80C0-EA87-57D4-F165-2E618907D7E0}"/>
          </ac:spMkLst>
        </pc:spChg>
        <pc:spChg chg="add del">
          <ac:chgData name="Lopez Bencosme, Christian" userId="472ef217-f994-452f-85e7-8e5359bd7be2" providerId="ADAL" clId="{61C43CC5-0BE2-496D-9D2F-0B1EE5DEA1CC}" dt="2025-04-11T18:08:25.412" v="4191" actId="478"/>
          <ac:spMkLst>
            <pc:docMk/>
            <pc:sldMk cId="3252249427" sldId="615"/>
            <ac:spMk id="43" creationId="{85F3064B-52E9-640D-7F62-7A87F9D82A5D}"/>
          </ac:spMkLst>
        </pc:spChg>
        <pc:spChg chg="del">
          <ac:chgData name="Lopez Bencosme, Christian" userId="472ef217-f994-452f-85e7-8e5359bd7be2" providerId="ADAL" clId="{61C43CC5-0BE2-496D-9D2F-0B1EE5DEA1CC}" dt="2025-04-11T18:05:14.992" v="4177" actId="478"/>
          <ac:spMkLst>
            <pc:docMk/>
            <pc:sldMk cId="3252249427" sldId="615"/>
            <ac:spMk id="44" creationId="{36BD1FEF-A4C4-7433-E782-9E58F4567CC1}"/>
          </ac:spMkLst>
        </pc:spChg>
        <pc:spChg chg="del">
          <ac:chgData name="Lopez Bencosme, Christian" userId="472ef217-f994-452f-85e7-8e5359bd7be2" providerId="ADAL" clId="{61C43CC5-0BE2-496D-9D2F-0B1EE5DEA1CC}" dt="2025-04-11T18:05:14.992" v="4177" actId="478"/>
          <ac:spMkLst>
            <pc:docMk/>
            <pc:sldMk cId="3252249427" sldId="615"/>
            <ac:spMk id="45" creationId="{E7AF0D7A-B768-2C88-5EB7-6637B7E451BD}"/>
          </ac:spMkLst>
        </pc:spChg>
        <pc:spChg chg="del">
          <ac:chgData name="Lopez Bencosme, Christian" userId="472ef217-f994-452f-85e7-8e5359bd7be2" providerId="ADAL" clId="{61C43CC5-0BE2-496D-9D2F-0B1EE5DEA1CC}" dt="2025-04-11T18:05:14.992" v="4177" actId="478"/>
          <ac:spMkLst>
            <pc:docMk/>
            <pc:sldMk cId="3252249427" sldId="615"/>
            <ac:spMk id="46" creationId="{838797AA-6545-A625-1401-3AD8507FB7CF}"/>
          </ac:spMkLst>
        </pc:spChg>
        <pc:spChg chg="del">
          <ac:chgData name="Lopez Bencosme, Christian" userId="472ef217-f994-452f-85e7-8e5359bd7be2" providerId="ADAL" clId="{61C43CC5-0BE2-496D-9D2F-0B1EE5DEA1CC}" dt="2025-04-11T18:05:14.992" v="4177" actId="478"/>
          <ac:spMkLst>
            <pc:docMk/>
            <pc:sldMk cId="3252249427" sldId="615"/>
            <ac:spMk id="47" creationId="{361F1C6B-08B9-E127-6540-9C4C43C5D9B4}"/>
          </ac:spMkLst>
        </pc:spChg>
        <pc:spChg chg="del">
          <ac:chgData name="Lopez Bencosme, Christian" userId="472ef217-f994-452f-85e7-8e5359bd7be2" providerId="ADAL" clId="{61C43CC5-0BE2-496D-9D2F-0B1EE5DEA1CC}" dt="2025-04-11T18:05:14.992" v="4177" actId="478"/>
          <ac:spMkLst>
            <pc:docMk/>
            <pc:sldMk cId="3252249427" sldId="615"/>
            <ac:spMk id="48" creationId="{98750D57-4A0D-EF20-EDAF-15AC659C04F2}"/>
          </ac:spMkLst>
        </pc:spChg>
        <pc:spChg chg="del">
          <ac:chgData name="Lopez Bencosme, Christian" userId="472ef217-f994-452f-85e7-8e5359bd7be2" providerId="ADAL" clId="{61C43CC5-0BE2-496D-9D2F-0B1EE5DEA1CC}" dt="2025-04-11T18:05:14.992" v="4177" actId="478"/>
          <ac:spMkLst>
            <pc:docMk/>
            <pc:sldMk cId="3252249427" sldId="615"/>
            <ac:spMk id="49" creationId="{84482E3E-AB1E-D16C-DF95-6D691F57CA32}"/>
          </ac:spMkLst>
        </pc:spChg>
      </pc:sldChg>
      <pc:sldChg chg="delSp add mod delAnim modAnim">
        <pc:chgData name="Lopez Bencosme, Christian" userId="472ef217-f994-452f-85e7-8e5359bd7be2" providerId="ADAL" clId="{61C43CC5-0BE2-496D-9D2F-0B1EE5DEA1CC}" dt="2025-04-11T18:08:58.362" v="4197"/>
        <pc:sldMkLst>
          <pc:docMk/>
          <pc:sldMk cId="1744984327" sldId="616"/>
        </pc:sldMkLst>
        <pc:spChg chg="del">
          <ac:chgData name="Lopez Bencosme, Christian" userId="472ef217-f994-452f-85e7-8e5359bd7be2" providerId="ADAL" clId="{61C43CC5-0BE2-496D-9D2F-0B1EE5DEA1CC}" dt="2025-04-11T18:05:05.793" v="4176" actId="478"/>
          <ac:spMkLst>
            <pc:docMk/>
            <pc:sldMk cId="1744984327" sldId="616"/>
            <ac:spMk id="45" creationId="{C9DE25B6-E5A3-9BB4-6251-8862A913526F}"/>
          </ac:spMkLst>
        </pc:spChg>
        <pc:spChg chg="del">
          <ac:chgData name="Lopez Bencosme, Christian" userId="472ef217-f994-452f-85e7-8e5359bd7be2" providerId="ADAL" clId="{61C43CC5-0BE2-496D-9D2F-0B1EE5DEA1CC}" dt="2025-04-11T18:05:05.793" v="4176" actId="478"/>
          <ac:spMkLst>
            <pc:docMk/>
            <pc:sldMk cId="1744984327" sldId="616"/>
            <ac:spMk id="46" creationId="{226EE166-7548-ACA3-02E0-90F801EB523E}"/>
          </ac:spMkLst>
        </pc:spChg>
        <pc:spChg chg="del">
          <ac:chgData name="Lopez Bencosme, Christian" userId="472ef217-f994-452f-85e7-8e5359bd7be2" providerId="ADAL" clId="{61C43CC5-0BE2-496D-9D2F-0B1EE5DEA1CC}" dt="2025-04-11T18:05:05.793" v="4176" actId="478"/>
          <ac:spMkLst>
            <pc:docMk/>
            <pc:sldMk cId="1744984327" sldId="616"/>
            <ac:spMk id="47" creationId="{911C7A28-3DD2-E3F5-9F41-97903E9428F3}"/>
          </ac:spMkLst>
        </pc:spChg>
        <pc:spChg chg="del">
          <ac:chgData name="Lopez Bencosme, Christian" userId="472ef217-f994-452f-85e7-8e5359bd7be2" providerId="ADAL" clId="{61C43CC5-0BE2-496D-9D2F-0B1EE5DEA1CC}" dt="2025-04-11T18:05:05.793" v="4176" actId="478"/>
          <ac:spMkLst>
            <pc:docMk/>
            <pc:sldMk cId="1744984327" sldId="616"/>
            <ac:spMk id="48" creationId="{B5B0F663-3681-A4FB-FA01-473CAC18ADED}"/>
          </ac:spMkLst>
        </pc:spChg>
        <pc:spChg chg="del">
          <ac:chgData name="Lopez Bencosme, Christian" userId="472ef217-f994-452f-85e7-8e5359bd7be2" providerId="ADAL" clId="{61C43CC5-0BE2-496D-9D2F-0B1EE5DEA1CC}" dt="2025-04-11T18:05:05.793" v="4176" actId="478"/>
          <ac:spMkLst>
            <pc:docMk/>
            <pc:sldMk cId="1744984327" sldId="616"/>
            <ac:spMk id="49" creationId="{3B33ADF8-C8DB-55BD-6F7B-370A22541D66}"/>
          </ac:spMkLst>
        </pc:spChg>
      </pc:sldChg>
      <pc:sldChg chg="delSp add mod delAnim modAnim">
        <pc:chgData name="Lopez Bencosme, Christian" userId="472ef217-f994-452f-85e7-8e5359bd7be2" providerId="ADAL" clId="{61C43CC5-0BE2-496D-9D2F-0B1EE5DEA1CC}" dt="2025-04-11T18:11:01.806" v="4208"/>
        <pc:sldMkLst>
          <pc:docMk/>
          <pc:sldMk cId="473699552" sldId="617"/>
        </pc:sldMkLst>
        <pc:spChg chg="del">
          <ac:chgData name="Lopez Bencosme, Christian" userId="472ef217-f994-452f-85e7-8e5359bd7be2" providerId="ADAL" clId="{61C43CC5-0BE2-496D-9D2F-0B1EE5DEA1CC}" dt="2025-04-11T18:04:49.954" v="4174" actId="478"/>
          <ac:spMkLst>
            <pc:docMk/>
            <pc:sldMk cId="473699552" sldId="617"/>
            <ac:spMk id="47" creationId="{D01C88FC-03F2-7CA1-FA99-3C492306618D}"/>
          </ac:spMkLst>
        </pc:spChg>
        <pc:spChg chg="del">
          <ac:chgData name="Lopez Bencosme, Christian" userId="472ef217-f994-452f-85e7-8e5359bd7be2" providerId="ADAL" clId="{61C43CC5-0BE2-496D-9D2F-0B1EE5DEA1CC}" dt="2025-04-11T18:04:49.954" v="4174" actId="478"/>
          <ac:spMkLst>
            <pc:docMk/>
            <pc:sldMk cId="473699552" sldId="617"/>
            <ac:spMk id="48" creationId="{F3E02E56-01D5-DA46-E165-80AAF84D7B71}"/>
          </ac:spMkLst>
        </pc:spChg>
        <pc:spChg chg="del">
          <ac:chgData name="Lopez Bencosme, Christian" userId="472ef217-f994-452f-85e7-8e5359bd7be2" providerId="ADAL" clId="{61C43CC5-0BE2-496D-9D2F-0B1EE5DEA1CC}" dt="2025-04-11T18:04:49.954" v="4174" actId="478"/>
          <ac:spMkLst>
            <pc:docMk/>
            <pc:sldMk cId="473699552" sldId="617"/>
            <ac:spMk id="49" creationId="{8C200253-02C0-98AB-25EF-D73579F6866B}"/>
          </ac:spMkLst>
        </pc:spChg>
      </pc:sldChg>
      <pc:sldChg chg="delSp add mod ord delAnim modAnim">
        <pc:chgData name="Lopez Bencosme, Christian" userId="472ef217-f994-452f-85e7-8e5359bd7be2" providerId="ADAL" clId="{61C43CC5-0BE2-496D-9D2F-0B1EE5DEA1CC}" dt="2025-04-11T18:08:53.539" v="4196"/>
        <pc:sldMkLst>
          <pc:docMk/>
          <pc:sldMk cId="3024722334" sldId="618"/>
        </pc:sldMkLst>
        <pc:spChg chg="del">
          <ac:chgData name="Lopez Bencosme, Christian" userId="472ef217-f994-452f-85e7-8e5359bd7be2" providerId="ADAL" clId="{61C43CC5-0BE2-496D-9D2F-0B1EE5DEA1CC}" dt="2025-04-11T18:08:50.509" v="4195" actId="478"/>
          <ac:spMkLst>
            <pc:docMk/>
            <pc:sldMk cId="3024722334" sldId="618"/>
            <ac:spMk id="45" creationId="{240E46C2-341C-2E60-3DD4-2517A239ECC6}"/>
          </ac:spMkLst>
        </pc:spChg>
        <pc:spChg chg="del">
          <ac:chgData name="Lopez Bencosme, Christian" userId="472ef217-f994-452f-85e7-8e5359bd7be2" providerId="ADAL" clId="{61C43CC5-0BE2-496D-9D2F-0B1EE5DEA1CC}" dt="2025-04-11T18:08:50.509" v="4195" actId="478"/>
          <ac:spMkLst>
            <pc:docMk/>
            <pc:sldMk cId="3024722334" sldId="618"/>
            <ac:spMk id="46" creationId="{3E4B2185-6C82-56E2-3A42-377463C8B5A6}"/>
          </ac:spMkLst>
        </pc:spChg>
        <pc:spChg chg="del">
          <ac:chgData name="Lopez Bencosme, Christian" userId="472ef217-f994-452f-85e7-8e5359bd7be2" providerId="ADAL" clId="{61C43CC5-0BE2-496D-9D2F-0B1EE5DEA1CC}" dt="2025-04-11T18:04:44.102" v="4173" actId="478"/>
          <ac:spMkLst>
            <pc:docMk/>
            <pc:sldMk cId="3024722334" sldId="618"/>
            <ac:spMk id="49" creationId="{9842F6DD-5A00-4F45-FD8F-A007ABF8E203}"/>
          </ac:spMkLst>
        </pc:spChg>
      </pc:sldChg>
      <pc:sldChg chg="delSp add mod ord modAnim">
        <pc:chgData name="Lopez Bencosme, Christian" userId="472ef217-f994-452f-85e7-8e5359bd7be2" providerId="ADAL" clId="{61C43CC5-0BE2-496D-9D2F-0B1EE5DEA1CC}" dt="2025-04-11T18:08:47.216" v="4194" actId="478"/>
        <pc:sldMkLst>
          <pc:docMk/>
          <pc:sldMk cId="3531837593" sldId="619"/>
        </pc:sldMkLst>
        <pc:spChg chg="del">
          <ac:chgData name="Lopez Bencosme, Christian" userId="472ef217-f994-452f-85e7-8e5359bd7be2" providerId="ADAL" clId="{61C43CC5-0BE2-496D-9D2F-0B1EE5DEA1CC}" dt="2025-04-11T18:08:47.216" v="4194" actId="478"/>
          <ac:spMkLst>
            <pc:docMk/>
            <pc:sldMk cId="3531837593" sldId="619"/>
            <ac:spMk id="45" creationId="{D2E848F5-70FF-60C9-64DE-F20D5E9A1606}"/>
          </ac:spMkLst>
        </pc:spChg>
        <pc:spChg chg="del">
          <ac:chgData name="Lopez Bencosme, Christian" userId="472ef217-f994-452f-85e7-8e5359bd7be2" providerId="ADAL" clId="{61C43CC5-0BE2-496D-9D2F-0B1EE5DEA1CC}" dt="2025-04-11T18:08:47.216" v="4194" actId="478"/>
          <ac:spMkLst>
            <pc:docMk/>
            <pc:sldMk cId="3531837593" sldId="619"/>
            <ac:spMk id="46" creationId="{ADF0B160-CC48-9CE6-7D07-EE9527317A99}"/>
          </ac:spMkLst>
        </pc:spChg>
      </pc:sldChg>
      <pc:sldChg chg="delSp modSp add mod">
        <pc:chgData name="Lopez Bencosme, Christian" userId="472ef217-f994-452f-85e7-8e5359bd7be2" providerId="ADAL" clId="{61C43CC5-0BE2-496D-9D2F-0B1EE5DEA1CC}" dt="2025-04-11T18:10:17.476" v="4202" actId="478"/>
        <pc:sldMkLst>
          <pc:docMk/>
          <pc:sldMk cId="2453975747" sldId="620"/>
        </pc:sldMkLst>
        <pc:spChg chg="del">
          <ac:chgData name="Lopez Bencosme, Christian" userId="472ef217-f994-452f-85e7-8e5359bd7be2" providerId="ADAL" clId="{61C43CC5-0BE2-496D-9D2F-0B1EE5DEA1CC}" dt="2025-04-11T18:10:10.505" v="4201" actId="478"/>
          <ac:spMkLst>
            <pc:docMk/>
            <pc:sldMk cId="2453975747" sldId="620"/>
            <ac:spMk id="9" creationId="{C20AF726-B2E4-64BA-B25D-C43E85F47674}"/>
          </ac:spMkLst>
        </pc:spChg>
        <pc:spChg chg="del">
          <ac:chgData name="Lopez Bencosme, Christian" userId="472ef217-f994-452f-85e7-8e5359bd7be2" providerId="ADAL" clId="{61C43CC5-0BE2-496D-9D2F-0B1EE5DEA1CC}" dt="2025-04-11T18:10:10.505" v="4201" actId="478"/>
          <ac:spMkLst>
            <pc:docMk/>
            <pc:sldMk cId="2453975747" sldId="620"/>
            <ac:spMk id="30" creationId="{7325C4A7-3618-38FA-2771-6B5BF22D6696}"/>
          </ac:spMkLst>
        </pc:spChg>
        <pc:spChg chg="del">
          <ac:chgData name="Lopez Bencosme, Christian" userId="472ef217-f994-452f-85e7-8e5359bd7be2" providerId="ADAL" clId="{61C43CC5-0BE2-496D-9D2F-0B1EE5DEA1CC}" dt="2025-04-11T18:10:10.505" v="4201" actId="478"/>
          <ac:spMkLst>
            <pc:docMk/>
            <pc:sldMk cId="2453975747" sldId="620"/>
            <ac:spMk id="39" creationId="{24B77811-8330-4734-96D5-189F3A43220D}"/>
          </ac:spMkLst>
        </pc:spChg>
        <pc:cxnChg chg="del mod">
          <ac:chgData name="Lopez Bencosme, Christian" userId="472ef217-f994-452f-85e7-8e5359bd7be2" providerId="ADAL" clId="{61C43CC5-0BE2-496D-9D2F-0B1EE5DEA1CC}" dt="2025-04-11T18:10:17.476" v="4202" actId="478"/>
          <ac:cxnSpMkLst>
            <pc:docMk/>
            <pc:sldMk cId="2453975747" sldId="620"/>
            <ac:cxnSpMk id="14" creationId="{9E38DD1F-B653-BDA8-BED7-25594444253A}"/>
          </ac:cxnSpMkLst>
        </pc:cxnChg>
        <pc:cxnChg chg="del mod">
          <ac:chgData name="Lopez Bencosme, Christian" userId="472ef217-f994-452f-85e7-8e5359bd7be2" providerId="ADAL" clId="{61C43CC5-0BE2-496D-9D2F-0B1EE5DEA1CC}" dt="2025-04-11T18:10:17.476" v="4202" actId="478"/>
          <ac:cxnSpMkLst>
            <pc:docMk/>
            <pc:sldMk cId="2453975747" sldId="620"/>
            <ac:cxnSpMk id="15" creationId="{395DD302-4E64-EC2A-F009-AB8416AB937B}"/>
          </ac:cxnSpMkLst>
        </pc:cxnChg>
      </pc:sldChg>
      <pc:sldChg chg="delSp add mod">
        <pc:chgData name="Lopez Bencosme, Christian" userId="472ef217-f994-452f-85e7-8e5359bd7be2" providerId="ADAL" clId="{61C43CC5-0BE2-496D-9D2F-0B1EE5DEA1CC}" dt="2025-04-11T18:10:23.547" v="4204" actId="478"/>
        <pc:sldMkLst>
          <pc:docMk/>
          <pc:sldMk cId="3342603624" sldId="621"/>
        </pc:sldMkLst>
        <pc:spChg chg="del">
          <ac:chgData name="Lopez Bencosme, Christian" userId="472ef217-f994-452f-85e7-8e5359bd7be2" providerId="ADAL" clId="{61C43CC5-0BE2-496D-9D2F-0B1EE5DEA1CC}" dt="2025-04-11T18:10:23.547" v="4204" actId="478"/>
          <ac:spMkLst>
            <pc:docMk/>
            <pc:sldMk cId="3342603624" sldId="621"/>
            <ac:spMk id="17" creationId="{4AD0EFDA-45EA-4A64-FC40-D068E0357B5F}"/>
          </ac:spMkLst>
        </pc:spChg>
        <pc:spChg chg="del">
          <ac:chgData name="Lopez Bencosme, Christian" userId="472ef217-f994-452f-85e7-8e5359bd7be2" providerId="ADAL" clId="{61C43CC5-0BE2-496D-9D2F-0B1EE5DEA1CC}" dt="2025-04-11T18:10:23.547" v="4204" actId="478"/>
          <ac:spMkLst>
            <pc:docMk/>
            <pc:sldMk cId="3342603624" sldId="621"/>
            <ac:spMk id="22" creationId="{988CAC27-88C8-5250-C23C-92848609CF9D}"/>
          </ac:spMkLst>
        </pc:spChg>
        <pc:spChg chg="del">
          <ac:chgData name="Lopez Bencosme, Christian" userId="472ef217-f994-452f-85e7-8e5359bd7be2" providerId="ADAL" clId="{61C43CC5-0BE2-496D-9D2F-0B1EE5DEA1CC}" dt="2025-04-11T18:10:23.547" v="4204" actId="478"/>
          <ac:spMkLst>
            <pc:docMk/>
            <pc:sldMk cId="3342603624" sldId="621"/>
            <ac:spMk id="23" creationId="{C94E8DCE-1F8A-1BB4-C0DA-551566D81FEE}"/>
          </ac:spMkLst>
        </pc:spChg>
      </pc:sldChg>
      <pc:sldChg chg="delSp add mod">
        <pc:chgData name="Lopez Bencosme, Christian" userId="472ef217-f994-452f-85e7-8e5359bd7be2" providerId="ADAL" clId="{61C43CC5-0BE2-496D-9D2F-0B1EE5DEA1CC}" dt="2025-04-11T18:10:30.119" v="4206" actId="478"/>
        <pc:sldMkLst>
          <pc:docMk/>
          <pc:sldMk cId="1159965990" sldId="622"/>
        </pc:sldMkLst>
        <pc:spChg chg="del">
          <ac:chgData name="Lopez Bencosme, Christian" userId="472ef217-f994-452f-85e7-8e5359bd7be2" providerId="ADAL" clId="{61C43CC5-0BE2-496D-9D2F-0B1EE5DEA1CC}" dt="2025-04-11T18:10:30.119" v="4206" actId="478"/>
          <ac:spMkLst>
            <pc:docMk/>
            <pc:sldMk cId="1159965990" sldId="622"/>
            <ac:spMk id="8" creationId="{92B287E6-DAAB-97C8-A030-41C2AC668ED2}"/>
          </ac:spMkLst>
        </pc:spChg>
        <pc:spChg chg="del">
          <ac:chgData name="Lopez Bencosme, Christian" userId="472ef217-f994-452f-85e7-8e5359bd7be2" providerId="ADAL" clId="{61C43CC5-0BE2-496D-9D2F-0B1EE5DEA1CC}" dt="2025-04-11T18:10:30.119" v="4206" actId="478"/>
          <ac:spMkLst>
            <pc:docMk/>
            <pc:sldMk cId="1159965990" sldId="622"/>
            <ac:spMk id="10" creationId="{9DDD570C-C76D-8606-3F4D-2DECC493AD0C}"/>
          </ac:spMkLst>
        </pc:spChg>
        <pc:spChg chg="del">
          <ac:chgData name="Lopez Bencosme, Christian" userId="472ef217-f994-452f-85e7-8e5359bd7be2" providerId="ADAL" clId="{61C43CC5-0BE2-496D-9D2F-0B1EE5DEA1CC}" dt="2025-04-11T18:10:30.119" v="4206" actId="478"/>
          <ac:spMkLst>
            <pc:docMk/>
            <pc:sldMk cId="1159965990" sldId="622"/>
            <ac:spMk id="11" creationId="{23AC81CD-753E-3105-2A93-718D3573ED3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BB4FE3E4-83AF-4128-B3D6-F6D4D6CEA369}" type="datetimeFigureOut">
              <a:rPr lang="en-US" smtClean="0"/>
              <a:t>4/11/2025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F95F22CF-A795-4A30-9BE8-C979584FA16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00399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5F22CF-A795-4A30-9BE8-C979584FA16C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64651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5F0991-E7DE-A77D-4D9A-1F0F68970C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617E7D4-CF16-799E-7049-0BEE40306AC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5EBEB2A-77EE-E2B2-9895-EDB18C0841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57116E-51FE-181A-4389-060E1AB04F2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B025AF-23E2-4FBF-9333-2E365BB2C8F4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6225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9CB3EA-4262-A1AD-D1FC-C59348910F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59F8E48-72A5-73A9-28F6-960522F67A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7FF983-6D9A-A563-951E-C447E30219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807C82-8563-6CE7-0D39-82A3124C14B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B025AF-23E2-4FBF-9333-2E365BB2C8F4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04496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09D459-74AB-3C2E-A4CD-17E3D8EBEC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6FF0647-8318-C5B0-7907-CF726C8381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858FDB6-EB15-467A-5A85-9B57407CD4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2701DA-9595-0679-6A38-BE82D67484A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B025AF-23E2-4FBF-9333-2E365BB2C8F4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25436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575A97-D8F6-4162-DFBC-F2161FC1E7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FBF88F8-1FC7-2E31-679B-2314260BFE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8426D45-E505-C4AC-1D54-1658DE1D3B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ABCB37-68FC-3721-C2A5-D33D71F47B1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B025AF-23E2-4FBF-9333-2E365BB2C8F4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99136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AA2945-0F43-AC0C-E03B-7FAB048788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1FA453F-8E57-5AFF-8207-370754C34E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A869452-F226-4BCC-7EAF-CCE7893DFB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260D04-C9F4-1263-BF7F-2946B83B447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B025AF-23E2-4FBF-9333-2E365BB2C8F4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22575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8D6511-8D29-3C22-7FD2-1B90F28D49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BBA3E03-D4D4-3386-92BE-763A9A947C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FB255B7-748D-270E-F4A9-D99FACDDE4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7B7F15-765C-75E1-7712-F303AA150B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B025AF-23E2-4FBF-9333-2E365BB2C8F4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45069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6C3485-0165-467E-DDDC-139D86D62A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1D1B045-60E6-EAE6-A7A4-5107C95EB6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02831AC-7492-C677-ACAF-CA7AF77106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C7D931-0852-CE6C-7331-3F1A9AD6E31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B025AF-23E2-4FBF-9333-2E365BB2C8F4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73659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E7FDEA-16DA-3574-1190-0F67CB62D6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8EDEA04-54DA-9D4F-ED38-4D9DA360C60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85AB77A-B547-12C9-0CB7-A5343126EB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9D8DA1-CE53-A87D-F9B9-188CB67F66B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B025AF-23E2-4FBF-9333-2E365BB2C8F4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797533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E44179-B68D-7E1A-6DF6-831464E77A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3098A6E-7BD9-E236-A29F-0EDE62B96D7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5E810E6-A580-FE26-9A1C-B224139671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47E9E9-029F-84B6-784A-124FE025AD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B025AF-23E2-4FBF-9333-2E365BB2C8F4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266300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99E113-E375-57AB-3E63-B9550E2A83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6960D02-6A8A-5C7A-2EC2-F96E92F4A9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85D5FE1-941A-4D34-6329-1B9D92AD53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85D079-3F68-6833-1B59-7FCFBDEC20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B025AF-23E2-4FBF-9333-2E365BB2C8F4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19062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55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 baseline="0" dirty="0"/>
          </a:p>
        </p:txBody>
      </p:sp>
      <p:sp>
        <p:nvSpPr>
          <p:cNvPr id="2355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85372" indent="-302066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208265" indent="-241653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91571" indent="-241653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174878" indent="-241653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658184" indent="-241653" defTabSz="483306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3141490" indent="-241653" defTabSz="483306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624796" indent="-241653" defTabSz="483306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4108102" indent="-241653" defTabSz="483306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F35D52F0-9F65-4703-9F5D-E1B54713BF13}" type="slidenum">
              <a:rPr lang="en-US" alt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2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6590248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51a664bee9_0_35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51a664bee9_0_3576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spcFirstLastPara="1" wrap="square" lIns="96645" tIns="96645" rIns="96645" bIns="96645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587d79181f_0_10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587d79181f_0_1092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spcFirstLastPara="1" wrap="square" lIns="96645" tIns="96645" rIns="96645" bIns="96645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587d79181f_0_16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587d79181f_0_1678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spcFirstLastPara="1" wrap="square" lIns="96645" tIns="96645" rIns="96645" bIns="96645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587d79181f_0_18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587d79181f_0_1891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spcFirstLastPara="1" wrap="square" lIns="96645" tIns="96645" rIns="96645" bIns="96645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g51a664bee9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6" name="Google Shape;776;g51a664bee9_0_44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spcFirstLastPara="1" wrap="square" lIns="96645" tIns="96645" rIns="96645" bIns="96645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g51a664bee9_0_2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8" name="Google Shape;948;g51a664bee9_0_228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spcFirstLastPara="1" wrap="square" lIns="96645" tIns="96645" rIns="96645" bIns="96645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7" name="Google Shape;1117;g51a664bee9_0_5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8" name="Google Shape;1118;g51a664bee9_0_571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spcFirstLastPara="1" wrap="square" lIns="96645" tIns="96645" rIns="96645" bIns="96645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3" name="Google Shape;1263;g51a664bee9_0_4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4" name="Google Shape;1264;g51a664bee9_0_401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spcFirstLastPara="1" wrap="square" lIns="96645" tIns="96645" rIns="96645" bIns="96645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2" name="Google Shape;1412;g51a664bee9_0_7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3" name="Google Shape;1413;g51a664bee9_0_720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spcFirstLastPara="1" wrap="square" lIns="96645" tIns="96645" rIns="96645" bIns="96645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7" name="Google Shape;1557;g51a664bee9_0_8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8" name="Google Shape;1558;g51a664bee9_0_869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spcFirstLastPara="1" wrap="square" lIns="96645" tIns="96645" rIns="96645" bIns="96645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2F7F2E-954F-DD60-CD2B-998CBD9F22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Slide Image Placeholder 1">
            <a:extLst>
              <a:ext uri="{FF2B5EF4-FFF2-40B4-BE49-F238E27FC236}">
                <a16:creationId xmlns:a16="http://schemas.microsoft.com/office/drawing/2014/main" id="{8D07C63C-A8DA-9CBB-D820-E44D155A0B64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555" name="Notes Placeholder 2">
            <a:extLst>
              <a:ext uri="{FF2B5EF4-FFF2-40B4-BE49-F238E27FC236}">
                <a16:creationId xmlns:a16="http://schemas.microsoft.com/office/drawing/2014/main" id="{0BD1D3A3-A956-D35F-BFE9-0E764AC903E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 baseline="0" dirty="0"/>
          </a:p>
        </p:txBody>
      </p:sp>
      <p:sp>
        <p:nvSpPr>
          <p:cNvPr id="23556" name="Slide Number Placeholder 3">
            <a:extLst>
              <a:ext uri="{FF2B5EF4-FFF2-40B4-BE49-F238E27FC236}">
                <a16:creationId xmlns:a16="http://schemas.microsoft.com/office/drawing/2014/main" id="{0CCF4654-2C5C-63F7-BCF6-A674CC39C4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85372" indent="-302066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208265" indent="-241653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91571" indent="-241653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174878" indent="-241653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658184" indent="-241653" defTabSz="483306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3141490" indent="-241653" defTabSz="483306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624796" indent="-241653" defTabSz="483306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4108102" indent="-241653" defTabSz="483306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F35D52F0-9F65-4703-9F5D-E1B54713BF13}" type="slidenum">
              <a:rPr lang="en-US" alt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3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24139674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2" name="Google Shape;1702;g51a664bee9_0_1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3" name="Google Shape;1703;g51a664bee9_0_1015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spcFirstLastPara="1" wrap="square" lIns="96645" tIns="96645" rIns="96645" bIns="96645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" name="Google Shape;1843;g621167caf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4" name="Google Shape;1844;g621167caf1_0_0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spcFirstLastPara="1" wrap="square" lIns="96645" tIns="96645" rIns="96645" bIns="96645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g621167caf1_0_3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7" name="Google Shape;1977;g621167caf1_0_348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spcFirstLastPara="1" wrap="square" lIns="96645" tIns="96645" rIns="96645" bIns="96645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8" name="Google Shape;2108;g621167caf1_0_5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9" name="Google Shape;2109;g621167caf1_0_553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spcFirstLastPara="1" wrap="square" lIns="96645" tIns="96645" rIns="96645" bIns="96645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3" name="Google Shape;2243;g621167caf1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4" name="Google Shape;2244;g621167caf1_0_207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spcFirstLastPara="1" wrap="square" lIns="96645" tIns="96645" rIns="96645" bIns="96645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4" name="Google Shape;2384;g51a664bee9_0_26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5" name="Google Shape;2385;g51a664bee9_0_2685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spcFirstLastPara="1" wrap="square" lIns="96645" tIns="96645" rIns="96645" bIns="96645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55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 baseline="0" dirty="0"/>
          </a:p>
        </p:txBody>
      </p:sp>
      <p:sp>
        <p:nvSpPr>
          <p:cNvPr id="2355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85372" indent="-302066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208265" indent="-241653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91571" indent="-241653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174878" indent="-241653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658184" indent="-241653" defTabSz="483306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3141490" indent="-241653" defTabSz="483306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624796" indent="-241653" defTabSz="483306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4108102" indent="-241653" defTabSz="483306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F35D52F0-9F65-4703-9F5D-E1B54713BF13}" type="slidenum">
              <a:rPr lang="en-US" alt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36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80013956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>
          <a:extLst>
            <a:ext uri="{FF2B5EF4-FFF2-40B4-BE49-F238E27FC236}">
              <a16:creationId xmlns:a16="http://schemas.microsoft.com/office/drawing/2014/main" id="{769FEAC9-9006-35BE-BBAA-6611BA61D6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>
            <a:extLst>
              <a:ext uri="{FF2B5EF4-FFF2-40B4-BE49-F238E27FC236}">
                <a16:creationId xmlns:a16="http://schemas.microsoft.com/office/drawing/2014/main" id="{A55323A8-03A5-F926-7D12-E6596D50565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4419827" y="9575448"/>
            <a:ext cx="3381247" cy="504063"/>
          </a:xfrm>
          <a:prstGeom prst="rect">
            <a:avLst/>
          </a:prstGeom>
          <a:noFill/>
          <a:ln>
            <a:noFill/>
          </a:ln>
        </p:spPr>
        <p:txBody>
          <a:bodyPr lIns="102163" tIns="51067" rIns="102163" bIns="51067" anchor="b" anchorCtr="0">
            <a:noAutofit/>
          </a:bodyPr>
          <a:lstStyle/>
          <a:p>
            <a:pPr>
              <a:buSzPct val="25000"/>
            </a:pPr>
            <a:fld id="{00000000-1234-1234-1234-123412341234}" type="slidenum">
              <a:rPr lang="en-US"/>
              <a:pPr>
                <a:buSzPct val="25000"/>
              </a:pPr>
              <a:t>37</a:t>
            </a:fld>
            <a:endParaRPr lang="en-US"/>
          </a:p>
        </p:txBody>
      </p:sp>
      <p:sp>
        <p:nvSpPr>
          <p:cNvPr id="72" name="Shape 72">
            <a:extLst>
              <a:ext uri="{FF2B5EF4-FFF2-40B4-BE49-F238E27FC236}">
                <a16:creationId xmlns:a16="http://schemas.microsoft.com/office/drawing/2014/main" id="{6046BBBB-2217-69DD-E0D7-7AB2FA52050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566738" y="769938"/>
            <a:ext cx="6672262" cy="37528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73" name="Shape 73">
            <a:extLst>
              <a:ext uri="{FF2B5EF4-FFF2-40B4-BE49-F238E27FC236}">
                <a16:creationId xmlns:a16="http://schemas.microsoft.com/office/drawing/2014/main" id="{E08C7E23-92CC-E8F0-9FF8-54A2AF79554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038577" y="4788599"/>
            <a:ext cx="5725724" cy="4534817"/>
          </a:xfrm>
          <a:prstGeom prst="rect">
            <a:avLst/>
          </a:prstGeom>
          <a:noFill/>
          <a:ln>
            <a:noFill/>
          </a:ln>
        </p:spPr>
        <p:txBody>
          <a:bodyPr lIns="102136" tIns="51067" rIns="102136" bIns="51067" anchor="t" anchorCtr="0">
            <a:noAutofit/>
          </a:bodyPr>
          <a:lstStyle/>
          <a:p>
            <a:pPr>
              <a:buSzPct val="25000"/>
            </a:pPr>
            <a:endParaRPr lang="en-US" sz="15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730083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>
          <a:extLst>
            <a:ext uri="{FF2B5EF4-FFF2-40B4-BE49-F238E27FC236}">
              <a16:creationId xmlns:a16="http://schemas.microsoft.com/office/drawing/2014/main" id="{F5A44574-35C0-9043-F7EB-74E66D7E15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>
            <a:extLst>
              <a:ext uri="{FF2B5EF4-FFF2-40B4-BE49-F238E27FC236}">
                <a16:creationId xmlns:a16="http://schemas.microsoft.com/office/drawing/2014/main" id="{C068BC97-935D-2DD4-FB64-CA8375853FF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4419827" y="9575448"/>
            <a:ext cx="3381247" cy="504063"/>
          </a:xfrm>
          <a:prstGeom prst="rect">
            <a:avLst/>
          </a:prstGeom>
          <a:noFill/>
          <a:ln>
            <a:noFill/>
          </a:ln>
        </p:spPr>
        <p:txBody>
          <a:bodyPr lIns="102163" tIns="51067" rIns="102163" bIns="51067" anchor="b" anchorCtr="0">
            <a:noAutofit/>
          </a:bodyPr>
          <a:lstStyle/>
          <a:p>
            <a:pPr>
              <a:buSzPct val="25000"/>
            </a:pPr>
            <a:fld id="{00000000-1234-1234-1234-123412341234}" type="slidenum">
              <a:rPr lang="en-US"/>
              <a:pPr>
                <a:buSzPct val="25000"/>
              </a:pPr>
              <a:t>39</a:t>
            </a:fld>
            <a:endParaRPr lang="en-US"/>
          </a:p>
        </p:txBody>
      </p:sp>
      <p:sp>
        <p:nvSpPr>
          <p:cNvPr id="72" name="Shape 72">
            <a:extLst>
              <a:ext uri="{FF2B5EF4-FFF2-40B4-BE49-F238E27FC236}">
                <a16:creationId xmlns:a16="http://schemas.microsoft.com/office/drawing/2014/main" id="{B9431FB4-8943-6CD7-9596-5B7FF09D73F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566738" y="769938"/>
            <a:ext cx="6672262" cy="37528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73" name="Shape 73">
            <a:extLst>
              <a:ext uri="{FF2B5EF4-FFF2-40B4-BE49-F238E27FC236}">
                <a16:creationId xmlns:a16="http://schemas.microsoft.com/office/drawing/2014/main" id="{741BD70A-A3F4-D31D-072F-B1A2E1E33A1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038577" y="4788599"/>
            <a:ext cx="5725724" cy="4534817"/>
          </a:xfrm>
          <a:prstGeom prst="rect">
            <a:avLst/>
          </a:prstGeom>
          <a:noFill/>
          <a:ln>
            <a:noFill/>
          </a:ln>
        </p:spPr>
        <p:txBody>
          <a:bodyPr lIns="102136" tIns="51067" rIns="102136" bIns="51067" anchor="t" anchorCtr="0">
            <a:noAutofit/>
          </a:bodyPr>
          <a:lstStyle/>
          <a:p>
            <a:pPr>
              <a:buSzPct val="25000"/>
            </a:pPr>
            <a:endParaRPr lang="en-US" sz="15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206476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ECB2F8-109D-BC10-FDAD-AD7BAB39A6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Slide Image Placeholder 1">
            <a:extLst>
              <a:ext uri="{FF2B5EF4-FFF2-40B4-BE49-F238E27FC236}">
                <a16:creationId xmlns:a16="http://schemas.microsoft.com/office/drawing/2014/main" id="{C6E073B9-A8CF-50B4-A6EA-2F7316F302F1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555" name="Notes Placeholder 2">
            <a:extLst>
              <a:ext uri="{FF2B5EF4-FFF2-40B4-BE49-F238E27FC236}">
                <a16:creationId xmlns:a16="http://schemas.microsoft.com/office/drawing/2014/main" id="{DB3F7D0D-BEE7-D71E-F376-FC4C98CCD259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 baseline="0" dirty="0"/>
          </a:p>
        </p:txBody>
      </p:sp>
      <p:sp>
        <p:nvSpPr>
          <p:cNvPr id="23556" name="Slide Number Placeholder 3">
            <a:extLst>
              <a:ext uri="{FF2B5EF4-FFF2-40B4-BE49-F238E27FC236}">
                <a16:creationId xmlns:a16="http://schemas.microsoft.com/office/drawing/2014/main" id="{B262ADBB-69C0-652E-7204-DE3BAF3727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85372" indent="-302066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208265" indent="-241653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91571" indent="-241653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174878" indent="-241653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658184" indent="-241653" defTabSz="483306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3141490" indent="-241653" defTabSz="483306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624796" indent="-241653" defTabSz="483306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4108102" indent="-241653" defTabSz="483306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F35D52F0-9F65-4703-9F5D-E1B54713BF13}" type="slidenum">
              <a:rPr lang="en-US" alt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40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698128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76E399-867D-F300-4B1C-8B84E7043A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Slide Image Placeholder 1">
            <a:extLst>
              <a:ext uri="{FF2B5EF4-FFF2-40B4-BE49-F238E27FC236}">
                <a16:creationId xmlns:a16="http://schemas.microsoft.com/office/drawing/2014/main" id="{08385674-99AB-4085-0E27-84F018BC4D50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555" name="Notes Placeholder 2">
            <a:extLst>
              <a:ext uri="{FF2B5EF4-FFF2-40B4-BE49-F238E27FC236}">
                <a16:creationId xmlns:a16="http://schemas.microsoft.com/office/drawing/2014/main" id="{42F653B3-3584-83E5-C9D7-FFF27D5D1CC0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 baseline="0" dirty="0"/>
          </a:p>
        </p:txBody>
      </p:sp>
      <p:sp>
        <p:nvSpPr>
          <p:cNvPr id="23556" name="Slide Number Placeholder 3">
            <a:extLst>
              <a:ext uri="{FF2B5EF4-FFF2-40B4-BE49-F238E27FC236}">
                <a16:creationId xmlns:a16="http://schemas.microsoft.com/office/drawing/2014/main" id="{EFF97D05-A1BF-7CAE-BF9C-28F4C7E2E78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85372" indent="-302066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208265" indent="-241653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91571" indent="-241653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174878" indent="-241653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658184" indent="-241653" defTabSz="483306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3141490" indent="-241653" defTabSz="483306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624796" indent="-241653" defTabSz="483306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4108102" indent="-241653" defTabSz="483306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F35D52F0-9F65-4703-9F5D-E1B54713BF13}" type="slidenum">
              <a:rPr lang="en-US" alt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4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71956110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39EC45-9403-2FB9-8B8B-2FA3B8478D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Slide Image Placeholder 1">
            <a:extLst>
              <a:ext uri="{FF2B5EF4-FFF2-40B4-BE49-F238E27FC236}">
                <a16:creationId xmlns:a16="http://schemas.microsoft.com/office/drawing/2014/main" id="{FBF83B4D-0E9B-9008-8403-F76FE08810B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555" name="Notes Placeholder 2">
            <a:extLst>
              <a:ext uri="{FF2B5EF4-FFF2-40B4-BE49-F238E27FC236}">
                <a16:creationId xmlns:a16="http://schemas.microsoft.com/office/drawing/2014/main" id="{AFBE3575-E9C0-A7EA-207E-86C52BB26F7B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 baseline="0" dirty="0"/>
          </a:p>
        </p:txBody>
      </p:sp>
      <p:sp>
        <p:nvSpPr>
          <p:cNvPr id="23556" name="Slide Number Placeholder 3">
            <a:extLst>
              <a:ext uri="{FF2B5EF4-FFF2-40B4-BE49-F238E27FC236}">
                <a16:creationId xmlns:a16="http://schemas.microsoft.com/office/drawing/2014/main" id="{24B6EB94-92A3-C00A-B0EC-1B975EB5E87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85372" indent="-302066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208265" indent="-241653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91571" indent="-241653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174878" indent="-241653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658184" indent="-241653" defTabSz="483306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3141490" indent="-241653" defTabSz="483306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624796" indent="-241653" defTabSz="483306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4108102" indent="-241653" defTabSz="483306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F35D52F0-9F65-4703-9F5D-E1B54713BF13}" type="slidenum">
              <a:rPr lang="en-US" alt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41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82737283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259990-9A83-C409-7713-DFB12E15E3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Slide Image Placeholder 1">
            <a:extLst>
              <a:ext uri="{FF2B5EF4-FFF2-40B4-BE49-F238E27FC236}">
                <a16:creationId xmlns:a16="http://schemas.microsoft.com/office/drawing/2014/main" id="{A1779AA4-239C-FC9F-4C36-0BD29A6F021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555" name="Notes Placeholder 2">
            <a:extLst>
              <a:ext uri="{FF2B5EF4-FFF2-40B4-BE49-F238E27FC236}">
                <a16:creationId xmlns:a16="http://schemas.microsoft.com/office/drawing/2014/main" id="{1B494234-CAA4-1465-64CC-9F0B83C71DF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 baseline="0" dirty="0"/>
          </a:p>
        </p:txBody>
      </p:sp>
      <p:sp>
        <p:nvSpPr>
          <p:cNvPr id="23556" name="Slide Number Placeholder 3">
            <a:extLst>
              <a:ext uri="{FF2B5EF4-FFF2-40B4-BE49-F238E27FC236}">
                <a16:creationId xmlns:a16="http://schemas.microsoft.com/office/drawing/2014/main" id="{FE3BEA7C-EEA1-2665-51EA-CAB4C9EFED6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85372" indent="-302066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208265" indent="-241653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91571" indent="-241653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174878" indent="-241653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658184" indent="-241653" defTabSz="483306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3141490" indent="-241653" defTabSz="483306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624796" indent="-241653" defTabSz="483306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4108102" indent="-241653" defTabSz="483306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F35D52F0-9F65-4703-9F5D-E1B54713BF13}" type="slidenum">
              <a:rPr lang="en-US" alt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42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640297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BC1B1D-626E-B0B3-40B9-9C86B75C20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Slide Image Placeholder 1">
            <a:extLst>
              <a:ext uri="{FF2B5EF4-FFF2-40B4-BE49-F238E27FC236}">
                <a16:creationId xmlns:a16="http://schemas.microsoft.com/office/drawing/2014/main" id="{185D1139-15EE-AF34-3586-7B2942A031A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555" name="Notes Placeholder 2">
            <a:extLst>
              <a:ext uri="{FF2B5EF4-FFF2-40B4-BE49-F238E27FC236}">
                <a16:creationId xmlns:a16="http://schemas.microsoft.com/office/drawing/2014/main" id="{2ECE435C-440F-3B5F-66D0-AE600FE796AE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 baseline="0" dirty="0"/>
          </a:p>
        </p:txBody>
      </p:sp>
      <p:sp>
        <p:nvSpPr>
          <p:cNvPr id="23556" name="Slide Number Placeholder 3">
            <a:extLst>
              <a:ext uri="{FF2B5EF4-FFF2-40B4-BE49-F238E27FC236}">
                <a16:creationId xmlns:a16="http://schemas.microsoft.com/office/drawing/2014/main" id="{256A2BBC-6724-A839-0C08-E5FD3F8710E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85372" indent="-302066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208265" indent="-241653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91571" indent="-241653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174878" indent="-241653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658184" indent="-241653" defTabSz="483306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3141490" indent="-241653" defTabSz="483306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624796" indent="-241653" defTabSz="483306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4108102" indent="-241653" defTabSz="483306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F35D52F0-9F65-4703-9F5D-E1B54713BF13}" type="slidenum">
              <a:rPr lang="en-US" alt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43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00933631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55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defTabSz="966612">
              <a:spcBef>
                <a:spcPct val="0"/>
              </a:spcBef>
              <a:defRPr/>
            </a:pPr>
            <a:endParaRPr lang="en-US" altLang="en-US" baseline="0" dirty="0"/>
          </a:p>
        </p:txBody>
      </p:sp>
      <p:sp>
        <p:nvSpPr>
          <p:cNvPr id="2355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85372" indent="-302066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208265" indent="-241653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91571" indent="-241653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174878" indent="-241653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658184" indent="-241653" defTabSz="483306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3141490" indent="-241653" defTabSz="483306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624796" indent="-241653" defTabSz="483306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4108102" indent="-241653" defTabSz="483306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F35D52F0-9F65-4703-9F5D-E1B54713BF13}" type="slidenum">
              <a:rPr lang="en-US" alt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44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28663564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3:notes"/>
          <p:cNvSpPr txBox="1">
            <a:spLocks noGrp="1"/>
          </p:cNvSpPr>
          <p:nvPr>
            <p:ph type="body" idx="1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spcFirstLastPara="1" wrap="square" lIns="96645" tIns="48309" rIns="96645" bIns="48309" anchor="t" anchorCtr="0">
            <a:noAutofit/>
          </a:bodyPr>
          <a:lstStyle/>
          <a:p>
            <a:endParaRPr/>
          </a:p>
        </p:txBody>
      </p:sp>
      <p:sp>
        <p:nvSpPr>
          <p:cNvPr id="110" name="Google Shape;11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8655706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>
          <a:extLst>
            <a:ext uri="{FF2B5EF4-FFF2-40B4-BE49-F238E27FC236}">
              <a16:creationId xmlns:a16="http://schemas.microsoft.com/office/drawing/2014/main" id="{6A7D273A-E7BA-B74E-3A86-695C8F7B57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>
            <a:extLst>
              <a:ext uri="{FF2B5EF4-FFF2-40B4-BE49-F238E27FC236}">
                <a16:creationId xmlns:a16="http://schemas.microsoft.com/office/drawing/2014/main" id="{795233C1-31C7-112C-ABE1-0E9D508FEF5A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4419827" y="9575448"/>
            <a:ext cx="3381247" cy="504063"/>
          </a:xfrm>
          <a:prstGeom prst="rect">
            <a:avLst/>
          </a:prstGeom>
          <a:noFill/>
          <a:ln>
            <a:noFill/>
          </a:ln>
        </p:spPr>
        <p:txBody>
          <a:bodyPr lIns="102163" tIns="51067" rIns="102163" bIns="51067" anchor="b" anchorCtr="0">
            <a:noAutofit/>
          </a:bodyPr>
          <a:lstStyle/>
          <a:p>
            <a:pPr>
              <a:buSzPct val="25000"/>
            </a:pPr>
            <a:fld id="{00000000-1234-1234-1234-123412341234}" type="slidenum">
              <a:rPr lang="en-US"/>
              <a:pPr>
                <a:buSzPct val="25000"/>
              </a:pPr>
              <a:t>50</a:t>
            </a:fld>
            <a:endParaRPr lang="en-US" dirty="0"/>
          </a:p>
        </p:txBody>
      </p:sp>
      <p:sp>
        <p:nvSpPr>
          <p:cNvPr id="72" name="Shape 72">
            <a:extLst>
              <a:ext uri="{FF2B5EF4-FFF2-40B4-BE49-F238E27FC236}">
                <a16:creationId xmlns:a16="http://schemas.microsoft.com/office/drawing/2014/main" id="{31719ED3-5E7D-F4A0-C790-542FAF29107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566738" y="769938"/>
            <a:ext cx="6672262" cy="37528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73" name="Shape 73">
            <a:extLst>
              <a:ext uri="{FF2B5EF4-FFF2-40B4-BE49-F238E27FC236}">
                <a16:creationId xmlns:a16="http://schemas.microsoft.com/office/drawing/2014/main" id="{77039510-697E-C1D6-DEBE-C8D70EE2669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038577" y="4788599"/>
            <a:ext cx="5725724" cy="4534817"/>
          </a:xfrm>
          <a:prstGeom prst="rect">
            <a:avLst/>
          </a:prstGeom>
          <a:noFill/>
          <a:ln>
            <a:noFill/>
          </a:ln>
        </p:spPr>
        <p:txBody>
          <a:bodyPr lIns="102136" tIns="51067" rIns="102136" bIns="51067" anchor="t" anchorCtr="0">
            <a:noAutofit/>
          </a:bodyPr>
          <a:lstStyle/>
          <a:p>
            <a:pPr>
              <a:buSzPct val="25000"/>
            </a:pPr>
            <a:endParaRPr lang="en-US" sz="15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29186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26946D-50B3-6917-831C-11870479DF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Slide Image Placeholder 1">
            <a:extLst>
              <a:ext uri="{FF2B5EF4-FFF2-40B4-BE49-F238E27FC236}">
                <a16:creationId xmlns:a16="http://schemas.microsoft.com/office/drawing/2014/main" id="{B7A541D5-6A22-F903-B506-BE793AA8A6A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555" name="Notes Placeholder 2">
            <a:extLst>
              <a:ext uri="{FF2B5EF4-FFF2-40B4-BE49-F238E27FC236}">
                <a16:creationId xmlns:a16="http://schemas.microsoft.com/office/drawing/2014/main" id="{B952A37B-1ABD-12B4-3C96-23704D54CE28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 baseline="0" dirty="0"/>
          </a:p>
        </p:txBody>
      </p:sp>
      <p:sp>
        <p:nvSpPr>
          <p:cNvPr id="23556" name="Slide Number Placeholder 3">
            <a:extLst>
              <a:ext uri="{FF2B5EF4-FFF2-40B4-BE49-F238E27FC236}">
                <a16:creationId xmlns:a16="http://schemas.microsoft.com/office/drawing/2014/main" id="{894FCE79-DC65-CF46-ABB8-B6211299A5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85372" indent="-302066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208265" indent="-241653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91571" indent="-241653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174878" indent="-241653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658184" indent="-241653" defTabSz="483306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3141490" indent="-241653" defTabSz="483306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624796" indent="-241653" defTabSz="483306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4108102" indent="-241653" defTabSz="483306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F35D52F0-9F65-4703-9F5D-E1B54713BF13}" type="slidenum">
              <a:rPr lang="en-US" alt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5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9957983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2896EF-5F9B-5BAB-6FAD-6CD0A54ED9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0CFE957-A081-D4D6-0C0F-2C15E3531AA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7299E53-BC90-A6B7-4DF5-5499492E91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9525D5-CAFD-C72B-00BD-0ADF95A68EC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B025AF-23E2-4FBF-9333-2E365BB2C8F4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5282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B025AF-23E2-4FBF-9333-2E365BB2C8F4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06805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343BC5-14F1-78FD-973F-1E30819806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665E99D-354E-FEE7-9503-0F6A28FAD1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B618148-EE5D-C58B-3891-FFE6D3D7F8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443D11-60F3-2EFC-0D80-A33229E3F2B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B025AF-23E2-4FBF-9333-2E365BB2C8F4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79556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B025AF-23E2-4FBF-9333-2E365BB2C8F4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60221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82251F-EA2F-895F-D2B3-0AE36900E3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A3FE5D-99DC-89D3-561B-E56EE74D12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66AA48-4AD2-A266-00B1-80533DEFB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C785F-BBA1-426D-90DB-426F71CC2A98}" type="datetimeFigureOut">
              <a:rPr lang="en-US" smtClean="0"/>
              <a:t>4/11/2025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FA3E30-655B-EB9E-1EC0-390FEAD400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EFC085-E7FB-A79B-8091-AD1554120A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60C101-9B30-45BF-B64C-EA7559A66A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7147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340E8-3738-BBE7-BFE5-7362E95EC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C35F39-A982-C631-9E44-221ED97CD1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79F5AD-875C-D3C4-99BC-3ACC47E26C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C785F-BBA1-426D-90DB-426F71CC2A98}" type="datetimeFigureOut">
              <a:rPr lang="en-US" smtClean="0"/>
              <a:t>4/11/2025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6E886A-EDA9-BB66-A120-2CB9DB5B4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EA5FBA-43B2-AC7F-7D57-2DBA7C4CF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60C101-9B30-45BF-B64C-EA7559A66A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22704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4B0E52C-54D5-2EEC-B270-0B7C3DA01BA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524B0CD-FE23-7B6D-C57B-64EB301BA5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55412D-C769-0E15-86EB-9AF56C31E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C785F-BBA1-426D-90DB-426F71CC2A98}" type="datetimeFigureOut">
              <a:rPr lang="en-US" smtClean="0"/>
              <a:t>4/11/2025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65BDA3-9DC9-713C-B82D-2E4B96CA34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D8DC99-83E8-E0C1-FFD3-3D548314AD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60C101-9B30-45BF-B64C-EA7559A66A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06380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ssertion Evidenc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927114" y="2736716"/>
            <a:ext cx="2425687" cy="3693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667" b="1">
                <a:latin typeface="Calibri" panose="020F0502020204030204" pitchFamily="34" charset="0"/>
              </a:defRPr>
            </a:lvl1pPr>
          </a:lstStyle>
          <a:p>
            <a:pPr lvl="0"/>
            <a:r>
              <a:rPr lang="en-US" dirty="0">
                <a:latin typeface="Calibri" panose="020F0502020204030204" pitchFamily="34" charset="0"/>
              </a:rPr>
              <a:t>Insert text here</a:t>
            </a: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97536" y="124178"/>
            <a:ext cx="11817373" cy="4801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467" b="1" baseline="0">
                <a:latin typeface="Calibri" panose="020F0502020204030204" pitchFamily="34" charset="0"/>
              </a:defRPr>
            </a:lvl1pPr>
          </a:lstStyle>
          <a:p>
            <a:r>
              <a:rPr lang="en-US" dirty="0"/>
              <a:t>Insert assertion here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067" y="6384532"/>
            <a:ext cx="608125" cy="420564"/>
          </a:xfrm>
          <a:prstGeom prst="rect">
            <a:avLst/>
          </a:prstGeom>
        </p:spPr>
        <p:txBody>
          <a:bodyPr vert="horz" lIns="91440" tIns="45720" rIns="91440" bIns="45720" rtlCol="0" anchor="t">
            <a:spAutoFit/>
          </a:bodyPr>
          <a:lstStyle>
            <a:lvl1pPr algn="r">
              <a:defRPr sz="2133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fld id="{F577E53E-616C-4B80-8F3C-B6584B31683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63103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8513A6-17C5-5AFA-E351-E0F717473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D96121-7A51-875C-445B-EB32C4ACE3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398FCD-8F18-0E85-C038-020B4FE56D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C785F-BBA1-426D-90DB-426F71CC2A98}" type="datetimeFigureOut">
              <a:rPr lang="en-US" smtClean="0"/>
              <a:t>4/11/2025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B50E9-B952-1BCD-9E34-1979A64179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1A98EC-DCC4-3CCF-AB03-4692E452F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60C101-9B30-45BF-B64C-EA7559A66A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31023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06BDF2-D07D-5BF6-B1E0-B60C230D1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03B2C4-FEA5-22D5-6975-435ADAE7AA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3FCC2E-0FB6-1675-F33F-ACC7D1051A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C785F-BBA1-426D-90DB-426F71CC2A98}" type="datetimeFigureOut">
              <a:rPr lang="en-US" smtClean="0"/>
              <a:t>4/11/2025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05D4ED-D8B3-975E-FA04-DFA8D96AB9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6C5E50-AA05-5A40-8452-74046C1552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60C101-9B30-45BF-B64C-EA7559A66A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96331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B7F8B8-A89A-C3E7-546D-99137DA519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38DEDE-3C9A-849F-99C5-46C40B206A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28A3D1-8BA3-03E4-B7E7-F69DFA1744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1725D7-6C5D-C59F-6DBB-B463AD340F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C785F-BBA1-426D-90DB-426F71CC2A98}" type="datetimeFigureOut">
              <a:rPr lang="en-US" smtClean="0"/>
              <a:t>4/11/2025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BB9D47-65E4-96EC-2A6F-1693CF2980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546AC2-9966-5AD3-D264-EEB1A6E1F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60C101-9B30-45BF-B64C-EA7559A66A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03802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07F11-D4D7-4036-3833-66EDA7002D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6943FC-E4F0-3FB9-A53B-B4D04F066F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55FB17-4DD6-D0B2-45B8-0C8684BE8B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FF0B6A4-BA35-21F6-E473-A389BE390FC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B8174AC-5F64-A818-77C1-4D8CFD97E1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F113152-0350-BB75-BF8F-366CFF7159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C785F-BBA1-426D-90DB-426F71CC2A98}" type="datetimeFigureOut">
              <a:rPr lang="en-US" smtClean="0"/>
              <a:t>4/11/2025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166787E-AA54-7E19-5A65-08014264CD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39E83C2-2648-7ACA-4D04-0B78CEA5C7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60C101-9B30-45BF-B64C-EA7559A66A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09498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F694A5-880F-E178-B23E-4F0052360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8E603E-E9F0-F116-675E-986D50B1A6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C785F-BBA1-426D-90DB-426F71CC2A98}" type="datetimeFigureOut">
              <a:rPr lang="en-US" smtClean="0"/>
              <a:t>4/11/2025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6E836D-BD33-2EFA-32C0-7A80F224A2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DC870B-A33C-1FCA-BEE7-42D17C51C1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60C101-9B30-45BF-B64C-EA7559A66A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30190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CE9952E-AC23-F36E-C5A9-D4D7FA804C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C785F-BBA1-426D-90DB-426F71CC2A98}" type="datetimeFigureOut">
              <a:rPr lang="en-US" smtClean="0"/>
              <a:t>4/11/2025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CD49FBE-06B8-4A98-AFC3-625E9C5070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A4E97B-E9E4-BB0D-4552-FA732C707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60C101-9B30-45BF-B64C-EA7559A66A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49675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4F522D-89AB-5920-B445-CDA9551DB9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933517-6FE1-8292-BFFC-14A0750FD8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A52AC8-7BF5-19C2-3FBA-1B1DFEDC49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BF8B85-C977-64DF-12B7-F7FF891B8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C785F-BBA1-426D-90DB-426F71CC2A98}" type="datetimeFigureOut">
              <a:rPr lang="en-US" smtClean="0"/>
              <a:t>4/11/2025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217F96-6407-EE70-39ED-F4216BD0E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7E745F-15AA-1834-8095-2D8BC18AF7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60C101-9B30-45BF-B64C-EA7559A66A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99661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A28C42-8482-E2D6-124F-2AC5386C21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18D44AC-B185-9475-139F-A2B9DCFE96B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DB40C2-5FC5-8536-CDB7-A3CB6B9E90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B89A7E-D1CC-DF93-9B6C-7973B3A1AE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C785F-BBA1-426D-90DB-426F71CC2A98}" type="datetimeFigureOut">
              <a:rPr lang="en-US" smtClean="0"/>
              <a:t>4/11/2025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CB78D1-6874-E850-2C5C-6C29AD6640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25D83C-99C5-FA7B-DA5D-430DA68B3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60C101-9B30-45BF-B64C-EA7559A66A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86132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804C3CA-EDC0-8D85-2EFB-2FCD0C6E3C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8698B5-331C-56BF-F50A-22AB416392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DDC1AD-0715-13D2-2F13-454807A40B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0DC785F-BBA1-426D-90DB-426F71CC2A98}" type="datetimeFigureOut">
              <a:rPr lang="en-US" smtClean="0"/>
              <a:t>4/11/2025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9136A6-6FF9-0680-4167-A7F493DC01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6A5E1C-D5E3-6D3C-AB99-7B9DB30E73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960C101-9B30-45BF-B64C-EA7559A66A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48409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jpg"/><Relationship Id="rId4" Type="http://schemas.openxmlformats.org/officeDocument/2006/relationships/image" Target="../media/image17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jp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hyperlink" Target="https://playground.tensorflow.org/#activation=tanh&amp;batchSize=10&amp;dataset=circle&amp;regDataset=reg-plane&amp;learningRate=0.03&amp;regularizationRate=0&amp;noise=0&amp;networkShape=4,2&amp;seed=0.27757&amp;showTestData=false&amp;discretize=false&amp;percTrainData=50&amp;x=true&amp;y=true&amp;xTimesY=false&amp;xSquared=false&amp;ySquared=false&amp;cosX=false&amp;sinX=false&amp;cosY=false&amp;sinY=false&amp;collectStats=false&amp;problem=classification&amp;initZero=false&amp;hideText=false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colab.research.google.com/github/lopezbec/intro_python_notebooks/blob/main/YOLOv5_Tutorial_simple.ipynb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microsoft.com/office/2007/relationships/hdphoto" Target="../media/hdphoto4.wdp"/><Relationship Id="rId4" Type="http://schemas.openxmlformats.org/officeDocument/2006/relationships/image" Target="../media/image34.png"/></Relationships>
</file>

<file path=ppt/slides/_rels/slide4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3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github/lopezbec/UNPHU_Abril_2025/blob/main/GPT_2_Demo.ipynb" TargetMode="Externa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png"/><Relationship Id="rId7" Type="http://schemas.microsoft.com/office/2007/relationships/hdphoto" Target="../media/hdphoto1.wdp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2.png"/><Relationship Id="rId5" Type="http://schemas.openxmlformats.org/officeDocument/2006/relationships/image" Target="../media/image7.png"/><Relationship Id="rId10" Type="http://schemas.openxmlformats.org/officeDocument/2006/relationships/image" Target="../media/image11.png"/><Relationship Id="rId4" Type="http://schemas.openxmlformats.org/officeDocument/2006/relationships/image" Target="../media/image6.png"/><Relationship Id="rId9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E1B6A9AB-0BE3-4AF0-74DD-4C49F95C53F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5640" b="34698"/>
          <a:stretch/>
        </p:blipFill>
        <p:spPr>
          <a:xfrm>
            <a:off x="0" y="0"/>
            <a:ext cx="12192000" cy="404948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3F6E701-36DF-5D6F-073B-EF9B36472E94}"/>
              </a:ext>
            </a:extLst>
          </p:cNvPr>
          <p:cNvSpPr txBox="1"/>
          <p:nvPr/>
        </p:nvSpPr>
        <p:spPr>
          <a:xfrm>
            <a:off x="9332685" y="64886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FONDOCYT 2022-3A1-112</a:t>
            </a:r>
            <a:endParaRPr lang="en-US" dirty="0"/>
          </a:p>
        </p:txBody>
      </p:sp>
      <p:pic>
        <p:nvPicPr>
          <p:cNvPr id="5" name="Picture 4" descr="A close up of a logo&#10;&#10;AI-generated content may be incorrect.">
            <a:extLst>
              <a:ext uri="{FF2B5EF4-FFF2-40B4-BE49-F238E27FC236}">
                <a16:creationId xmlns:a16="http://schemas.microsoft.com/office/drawing/2014/main" id="{9D67AE51-6A09-3BDC-36CC-4D69EDAADB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88" y="6239752"/>
            <a:ext cx="1756456" cy="60853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524E479-7C48-A68D-B1A5-640D3349B825}"/>
              </a:ext>
            </a:extLst>
          </p:cNvPr>
          <p:cNvSpPr txBox="1"/>
          <p:nvPr/>
        </p:nvSpPr>
        <p:spPr>
          <a:xfrm>
            <a:off x="3135085" y="4728138"/>
            <a:ext cx="6197600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i="1" dirty="0"/>
              <a:t>Eng. Christian López, PhD</a:t>
            </a:r>
          </a:p>
          <a:p>
            <a:pPr algn="ctr"/>
            <a:r>
              <a:rPr lang="en-US" sz="2400" i="1" dirty="0"/>
              <a:t>Lafayette College, USA</a:t>
            </a:r>
          </a:p>
          <a:p>
            <a:pPr algn="ctr"/>
            <a:r>
              <a:rPr lang="en-US" sz="2400" i="1" dirty="0"/>
              <a:t>Computer Science &amp; Mechanical Engineering</a:t>
            </a:r>
          </a:p>
          <a:p>
            <a:pPr algn="ctr"/>
            <a:r>
              <a:rPr lang="en-US" sz="2400" i="1" u="sng" dirty="0"/>
              <a:t>lopezbec@lafayette.edu </a:t>
            </a:r>
          </a:p>
          <a:p>
            <a:pPr algn="ctr"/>
            <a:endParaRPr lang="en-US" sz="3200" i="1" dirty="0"/>
          </a:p>
        </p:txBody>
      </p:sp>
    </p:spTree>
    <p:extLst>
      <p:ext uri="{BB962C8B-B14F-4D97-AF65-F5344CB8AC3E}">
        <p14:creationId xmlns:p14="http://schemas.microsoft.com/office/powerpoint/2010/main" val="6230008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13A637-94EE-AC76-2F2C-D55E159F43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E1A8E2F-D9F2-34B9-BFC8-3006C2FDCD7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DO" sz="1400" noProof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D33214-780B-F891-07BD-1B711A6A7D07}"/>
              </a:ext>
            </a:extLst>
          </p:cNvPr>
          <p:cNvSpPr txBox="1"/>
          <p:nvPr/>
        </p:nvSpPr>
        <p:spPr>
          <a:xfrm>
            <a:off x="304800" y="372889"/>
            <a:ext cx="115824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DO" sz="4000" b="1" noProof="0" dirty="0">
                <a:solidFill>
                  <a:schemeClr val="bg1"/>
                </a:solidFill>
              </a:rPr>
              <a:t>Las Neuronal Artificiales son el  elemento básico de las Redes Neuronales</a:t>
            </a:r>
            <a:endParaRPr lang="es-DO" sz="7200" b="1" noProof="0" dirty="0">
              <a:solidFill>
                <a:schemeClr val="bg1"/>
              </a:solidFill>
            </a:endParaRPr>
          </a:p>
        </p:txBody>
      </p:sp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FC5BC054-2A40-2687-9BF7-79BAF087F0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61040" y="6492875"/>
            <a:ext cx="2743200" cy="338555"/>
          </a:xfrm>
        </p:spPr>
        <p:txBody>
          <a:bodyPr/>
          <a:lstStyle/>
          <a:p>
            <a:fld id="{09ADD88A-5C1C-49F9-B2CA-564EB2916F21}" type="slidenum">
              <a:rPr lang="es-DO" sz="1400" noProof="0" smtClean="0">
                <a:solidFill>
                  <a:schemeClr val="bg1"/>
                </a:solidFill>
              </a:rPr>
              <a:t>10</a:t>
            </a:fld>
            <a:endParaRPr lang="es-DO" noProof="0" dirty="0">
              <a:solidFill>
                <a:schemeClr val="bg1"/>
              </a:solidFill>
            </a:endParaRPr>
          </a:p>
        </p:txBody>
      </p:sp>
      <p:pic>
        <p:nvPicPr>
          <p:cNvPr id="5" name="Picture 4" descr="A diagram of a cell&#10;&#10;Description automatically generated">
            <a:extLst>
              <a:ext uri="{FF2B5EF4-FFF2-40B4-BE49-F238E27FC236}">
                <a16:creationId xmlns:a16="http://schemas.microsoft.com/office/drawing/2014/main" id="{AA3DD800-B2B7-23DE-0A6D-E12AB37EA9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0" y="1814895"/>
            <a:ext cx="12192000" cy="5226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6494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0807FF-0741-A497-7035-5396886C4A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0FF2ADC-FE5D-26C2-45BC-F14E7C6C296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FDD2402D-EDE1-021B-CD90-38D8775B4D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61040" y="6492875"/>
            <a:ext cx="2743200" cy="338555"/>
          </a:xfrm>
        </p:spPr>
        <p:txBody>
          <a:bodyPr/>
          <a:lstStyle/>
          <a:p>
            <a:fld id="{09ADD88A-5C1C-49F9-B2CA-564EB2916F21}" type="slidenum">
              <a:rPr lang="en-US" sz="1400">
                <a:solidFill>
                  <a:schemeClr val="bg1"/>
                </a:solidFill>
              </a:rPr>
              <a:t>11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DF8CF7E-8C6F-5C9A-514D-FFB35F22DF5D}"/>
              </a:ext>
            </a:extLst>
          </p:cNvPr>
          <p:cNvSpPr/>
          <p:nvPr/>
        </p:nvSpPr>
        <p:spPr>
          <a:xfrm>
            <a:off x="0" y="1847274"/>
            <a:ext cx="12204240" cy="501072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0FA3E29-5865-0584-1E83-4A079FE3E102}"/>
              </a:ext>
            </a:extLst>
          </p:cNvPr>
          <p:cNvSpPr txBox="1"/>
          <p:nvPr/>
        </p:nvSpPr>
        <p:spPr>
          <a:xfrm>
            <a:off x="304800" y="261918"/>
            <a:ext cx="115824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DO" sz="4000" b="1" noProof="0" dirty="0">
                <a:solidFill>
                  <a:schemeClr val="bg1"/>
                </a:solidFill>
              </a:rPr>
              <a:t>Las Neuronal Artificiales, ejecutan funciones matemáticas bien simples </a:t>
            </a:r>
            <a:endParaRPr lang="es-DO" sz="7200" b="1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99659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F54C8D-430E-ACF4-26F6-5F903B6E8D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720EE33-A20C-C751-D6FF-0CC8325E76C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F80870CB-95E3-A4F9-7536-750DF2FCE6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61040" y="6492875"/>
            <a:ext cx="2743200" cy="338555"/>
          </a:xfrm>
        </p:spPr>
        <p:txBody>
          <a:bodyPr/>
          <a:lstStyle/>
          <a:p>
            <a:fld id="{09ADD88A-5C1C-49F9-B2CA-564EB2916F21}" type="slidenum">
              <a:rPr lang="en-US" sz="1400">
                <a:solidFill>
                  <a:schemeClr val="bg1"/>
                </a:solidFill>
              </a:rPr>
              <a:t>12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A01490F-C0EE-2565-0B4D-AB1DAE8E0A25}"/>
              </a:ext>
            </a:extLst>
          </p:cNvPr>
          <p:cNvSpPr/>
          <p:nvPr/>
        </p:nvSpPr>
        <p:spPr>
          <a:xfrm>
            <a:off x="0" y="1847274"/>
            <a:ext cx="12204240" cy="501072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B45126A-1A3C-01B2-C93F-70C4B4CF98FA}"/>
              </a:ext>
            </a:extLst>
          </p:cNvPr>
          <p:cNvSpPr/>
          <p:nvPr/>
        </p:nvSpPr>
        <p:spPr>
          <a:xfrm>
            <a:off x="1553893" y="3190929"/>
            <a:ext cx="568807" cy="5541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FAFC985-9665-2133-7B7A-25A432D3FD41}"/>
              </a:ext>
            </a:extLst>
          </p:cNvPr>
          <p:cNvSpPr txBox="1"/>
          <p:nvPr/>
        </p:nvSpPr>
        <p:spPr>
          <a:xfrm>
            <a:off x="1401492" y="2635806"/>
            <a:ext cx="1158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i="1" dirty="0"/>
              <a:t>Entradas</a:t>
            </a:r>
            <a:endParaRPr lang="en-US" altLang="en-US" sz="4800" i="1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F5260B4-34C2-5316-8708-8BD85A5818C7}"/>
              </a:ext>
            </a:extLst>
          </p:cNvPr>
          <p:cNvSpPr/>
          <p:nvPr/>
        </p:nvSpPr>
        <p:spPr>
          <a:xfrm>
            <a:off x="1578523" y="4165275"/>
            <a:ext cx="568807" cy="5541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24910A-8998-6683-D3AE-62D0AA10910B}"/>
              </a:ext>
            </a:extLst>
          </p:cNvPr>
          <p:cNvSpPr txBox="1"/>
          <p:nvPr/>
        </p:nvSpPr>
        <p:spPr>
          <a:xfrm>
            <a:off x="304800" y="261918"/>
            <a:ext cx="115824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DO" sz="4000" b="1" noProof="0" dirty="0">
                <a:solidFill>
                  <a:schemeClr val="bg1"/>
                </a:solidFill>
              </a:rPr>
              <a:t>Las Neuronal Artificiales, ejecutan funciones matemáticas bien simples </a:t>
            </a:r>
            <a:endParaRPr lang="es-DO" sz="7200" b="1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26036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58AAD1-6326-18CD-A3DA-E46B2FD2BD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92737BD-F60E-B772-555C-26AF792532D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FC934404-5662-2C1F-381F-68F97941BD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61040" y="6492875"/>
            <a:ext cx="2743200" cy="338555"/>
          </a:xfrm>
        </p:spPr>
        <p:txBody>
          <a:bodyPr/>
          <a:lstStyle/>
          <a:p>
            <a:fld id="{09ADD88A-5C1C-49F9-B2CA-564EB2916F21}" type="slidenum">
              <a:rPr lang="en-US" sz="1400">
                <a:solidFill>
                  <a:schemeClr val="bg1"/>
                </a:solidFill>
              </a:rPr>
              <a:t>13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4044D56-AEE3-BB1F-6705-986CD05F4039}"/>
              </a:ext>
            </a:extLst>
          </p:cNvPr>
          <p:cNvSpPr/>
          <p:nvPr/>
        </p:nvSpPr>
        <p:spPr>
          <a:xfrm>
            <a:off x="0" y="1847274"/>
            <a:ext cx="12204240" cy="501072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293855A-A631-4555-BEFD-604E62722D01}"/>
              </a:ext>
            </a:extLst>
          </p:cNvPr>
          <p:cNvSpPr/>
          <p:nvPr/>
        </p:nvSpPr>
        <p:spPr>
          <a:xfrm>
            <a:off x="1553893" y="3190929"/>
            <a:ext cx="568807" cy="5541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7A144D5-25C3-19FE-C7E2-143EA74512BF}"/>
              </a:ext>
            </a:extLst>
          </p:cNvPr>
          <p:cNvSpPr txBox="1"/>
          <p:nvPr/>
        </p:nvSpPr>
        <p:spPr>
          <a:xfrm>
            <a:off x="1401492" y="2635806"/>
            <a:ext cx="1158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i="1" dirty="0"/>
              <a:t>Entradas</a:t>
            </a:r>
            <a:endParaRPr lang="en-US" altLang="en-US" sz="4800" i="1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70340FC-1C56-B7A6-A990-FC275DF123FC}"/>
              </a:ext>
            </a:extLst>
          </p:cNvPr>
          <p:cNvSpPr/>
          <p:nvPr/>
        </p:nvSpPr>
        <p:spPr>
          <a:xfrm>
            <a:off x="1578523" y="4165275"/>
            <a:ext cx="568807" cy="5541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3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34FFA7B-400C-112B-37D9-340F434A822F}"/>
              </a:ext>
            </a:extLst>
          </p:cNvPr>
          <p:cNvSpPr txBox="1"/>
          <p:nvPr/>
        </p:nvSpPr>
        <p:spPr>
          <a:xfrm>
            <a:off x="2802984" y="2904310"/>
            <a:ext cx="1158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i="1" dirty="0"/>
              <a:t>Pesos</a:t>
            </a:r>
            <a:endParaRPr lang="en-US" altLang="en-US" sz="4800" i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39A358C-3723-FDD6-2632-4D9871A8080A}"/>
              </a:ext>
            </a:extLst>
          </p:cNvPr>
          <p:cNvSpPr txBox="1"/>
          <p:nvPr/>
        </p:nvSpPr>
        <p:spPr>
          <a:xfrm>
            <a:off x="2802985" y="3416986"/>
            <a:ext cx="8008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i="1" dirty="0"/>
              <a:t>10</a:t>
            </a:r>
            <a:endParaRPr lang="en-US" altLang="en-US" sz="4800" i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5E01D51-1538-041B-A7EA-28497A906004}"/>
              </a:ext>
            </a:extLst>
          </p:cNvPr>
          <p:cNvSpPr txBox="1"/>
          <p:nvPr/>
        </p:nvSpPr>
        <p:spPr>
          <a:xfrm>
            <a:off x="2802985" y="3943428"/>
            <a:ext cx="6417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i="1" dirty="0"/>
              <a:t>1</a:t>
            </a:r>
            <a:endParaRPr lang="en-US" altLang="en-US" sz="4800" i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D08572-E4D2-ECED-6F89-3A9CAFF3BE78}"/>
              </a:ext>
            </a:extLst>
          </p:cNvPr>
          <p:cNvSpPr txBox="1"/>
          <p:nvPr/>
        </p:nvSpPr>
        <p:spPr>
          <a:xfrm>
            <a:off x="304800" y="261918"/>
            <a:ext cx="115824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DO" sz="4000" b="1" noProof="0" dirty="0">
                <a:solidFill>
                  <a:schemeClr val="bg1"/>
                </a:solidFill>
              </a:rPr>
              <a:t>Las Neuronal Artificiales, ejecutan funciones matemáticas bien simples </a:t>
            </a:r>
            <a:endParaRPr lang="es-DO" sz="7200" b="1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39757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B15BE9-E7B3-6D6E-E64F-65DDCF35C5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BBC9F3F-657F-7CA5-A5EB-E21FDB9A6B4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6F90E94E-FD1F-8CD7-A818-15F0A3ED08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61040" y="6492875"/>
            <a:ext cx="2743200" cy="338555"/>
          </a:xfrm>
        </p:spPr>
        <p:txBody>
          <a:bodyPr/>
          <a:lstStyle/>
          <a:p>
            <a:fld id="{09ADD88A-5C1C-49F9-B2CA-564EB2916F21}" type="slidenum">
              <a:rPr lang="en-US" sz="1400">
                <a:solidFill>
                  <a:schemeClr val="bg1"/>
                </a:solidFill>
              </a:rPr>
              <a:t>14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5412D70-500F-0542-5FE8-D8B8E2DB37A2}"/>
              </a:ext>
            </a:extLst>
          </p:cNvPr>
          <p:cNvSpPr/>
          <p:nvPr/>
        </p:nvSpPr>
        <p:spPr>
          <a:xfrm>
            <a:off x="0" y="1847274"/>
            <a:ext cx="12204240" cy="501072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6F69009-CE49-B957-0856-FE3A289DF9C0}"/>
              </a:ext>
            </a:extLst>
          </p:cNvPr>
          <p:cNvSpPr/>
          <p:nvPr/>
        </p:nvSpPr>
        <p:spPr>
          <a:xfrm>
            <a:off x="1553893" y="3190929"/>
            <a:ext cx="568807" cy="5541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1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1887275-E4D6-7A31-5F1F-63CF94D1C4B6}"/>
              </a:ext>
            </a:extLst>
          </p:cNvPr>
          <p:cNvSpPr/>
          <p:nvPr/>
        </p:nvSpPr>
        <p:spPr>
          <a:xfrm>
            <a:off x="4224361" y="3190928"/>
            <a:ext cx="2722540" cy="138670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9FE9C16-93C9-D0C2-EDA1-53800FCDC2E7}"/>
              </a:ext>
            </a:extLst>
          </p:cNvPr>
          <p:cNvSpPr txBox="1"/>
          <p:nvPr/>
        </p:nvSpPr>
        <p:spPr>
          <a:xfrm>
            <a:off x="1401492" y="2635806"/>
            <a:ext cx="1158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i="1" dirty="0"/>
              <a:t>Entradas</a:t>
            </a:r>
            <a:endParaRPr lang="en-US" altLang="en-US" sz="4800" i="1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292813B-479E-36AE-4B3B-DA6B84E0EA05}"/>
              </a:ext>
            </a:extLst>
          </p:cNvPr>
          <p:cNvSpPr/>
          <p:nvPr/>
        </p:nvSpPr>
        <p:spPr>
          <a:xfrm>
            <a:off x="1578523" y="4165275"/>
            <a:ext cx="568807" cy="5541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3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DCE017A-52EF-F18A-AA4D-A9D82F4BAA74}"/>
              </a:ext>
            </a:extLst>
          </p:cNvPr>
          <p:cNvCxnSpPr>
            <a:cxnSpLocks/>
            <a:stCxn id="8" idx="6"/>
            <a:endCxn id="9" idx="2"/>
          </p:cNvCxnSpPr>
          <p:nvPr/>
        </p:nvCxnSpPr>
        <p:spPr>
          <a:xfrm>
            <a:off x="2122699" y="3468020"/>
            <a:ext cx="2101661" cy="41625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AD11AB1-6849-F9EF-1165-0E2D58E5F6CB}"/>
              </a:ext>
            </a:extLst>
          </p:cNvPr>
          <p:cNvCxnSpPr>
            <a:cxnSpLocks/>
            <a:stCxn id="11" idx="6"/>
            <a:endCxn id="9" idx="2"/>
          </p:cNvCxnSpPr>
          <p:nvPr/>
        </p:nvCxnSpPr>
        <p:spPr>
          <a:xfrm flipV="1">
            <a:off x="2147330" y="3884279"/>
            <a:ext cx="2077031" cy="558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1D153B16-BC59-0116-45B3-8556C0BFE22D}"/>
              </a:ext>
            </a:extLst>
          </p:cNvPr>
          <p:cNvSpPr txBox="1"/>
          <p:nvPr/>
        </p:nvSpPr>
        <p:spPr>
          <a:xfrm>
            <a:off x="2802984" y="2904310"/>
            <a:ext cx="1158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i="1" dirty="0"/>
              <a:t>Pesos</a:t>
            </a:r>
            <a:endParaRPr lang="en-US" altLang="en-US" sz="4800" i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103E3CA-9B4E-F034-3E3A-B5A830530B6C}"/>
              </a:ext>
            </a:extLst>
          </p:cNvPr>
          <p:cNvSpPr txBox="1"/>
          <p:nvPr/>
        </p:nvSpPr>
        <p:spPr>
          <a:xfrm>
            <a:off x="2802985" y="3416986"/>
            <a:ext cx="8008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i="1" dirty="0"/>
              <a:t>10</a:t>
            </a:r>
            <a:endParaRPr lang="en-US" altLang="en-US" sz="4800" i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FBF9A98-3E7E-B007-7A96-5143BD30B165}"/>
              </a:ext>
            </a:extLst>
          </p:cNvPr>
          <p:cNvSpPr txBox="1"/>
          <p:nvPr/>
        </p:nvSpPr>
        <p:spPr>
          <a:xfrm>
            <a:off x="2802985" y="3943428"/>
            <a:ext cx="6417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i="1" dirty="0"/>
              <a:t>1</a:t>
            </a:r>
            <a:endParaRPr lang="en-US" altLang="en-US" sz="4800" i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75A6DBD-76CD-FD20-21CF-82BAB809DEA3}"/>
              </a:ext>
            </a:extLst>
          </p:cNvPr>
          <p:cNvSpPr txBox="1"/>
          <p:nvPr/>
        </p:nvSpPr>
        <p:spPr>
          <a:xfrm>
            <a:off x="4391846" y="3615847"/>
            <a:ext cx="24422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i="1" dirty="0"/>
              <a:t>(1*10)+(3*1)=13</a:t>
            </a:r>
            <a:endParaRPr lang="en-US" altLang="en-US" sz="4800" i="1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86570AF-A9AB-D35B-ADA4-14A87BD9B0F0}"/>
              </a:ext>
            </a:extLst>
          </p:cNvPr>
          <p:cNvSpPr txBox="1"/>
          <p:nvPr/>
        </p:nvSpPr>
        <p:spPr>
          <a:xfrm>
            <a:off x="4541860" y="2618466"/>
            <a:ext cx="1158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i="1" dirty="0"/>
              <a:t>“</a:t>
            </a:r>
            <a:r>
              <a:rPr lang="en-US" altLang="en-US" sz="2400" dirty="0"/>
              <a:t>S</a:t>
            </a:r>
            <a:r>
              <a:rPr lang="en-US" sz="2400" dirty="0"/>
              <a:t>uma </a:t>
            </a:r>
            <a:r>
              <a:rPr lang="es-DO" sz="2400" noProof="0" dirty="0"/>
              <a:t>ponderada</a:t>
            </a:r>
            <a:r>
              <a:rPr lang="en-US" altLang="en-US" sz="2400" i="1" dirty="0"/>
              <a:t>”</a:t>
            </a:r>
            <a:endParaRPr lang="en-US" altLang="en-US" sz="4800" i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49C186-1A0E-F258-B1FE-E37408662048}"/>
              </a:ext>
            </a:extLst>
          </p:cNvPr>
          <p:cNvSpPr txBox="1"/>
          <p:nvPr/>
        </p:nvSpPr>
        <p:spPr>
          <a:xfrm>
            <a:off x="304800" y="261918"/>
            <a:ext cx="115824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DO" sz="4000" b="1" noProof="0" dirty="0">
                <a:solidFill>
                  <a:schemeClr val="bg1"/>
                </a:solidFill>
              </a:rPr>
              <a:t>Las Neuronal Artificiales, ejecutan funciones matemáticas bien simples </a:t>
            </a:r>
            <a:endParaRPr lang="es-DO" sz="7200" b="1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22494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C01528-15EC-6B03-69A1-8947EFF4FC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A88433A-63B6-B007-BD78-4E84C6F46DE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C5EECD1F-E56E-866F-E86D-F53AA78657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61040" y="6492875"/>
            <a:ext cx="2743200" cy="338555"/>
          </a:xfrm>
        </p:spPr>
        <p:txBody>
          <a:bodyPr/>
          <a:lstStyle/>
          <a:p>
            <a:fld id="{09ADD88A-5C1C-49F9-B2CA-564EB2916F21}" type="slidenum">
              <a:rPr lang="en-US" sz="1400">
                <a:solidFill>
                  <a:schemeClr val="bg1"/>
                </a:solidFill>
              </a:rPr>
              <a:t>15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72A0B77-31D8-1880-EE7C-47CD27787099}"/>
              </a:ext>
            </a:extLst>
          </p:cNvPr>
          <p:cNvSpPr/>
          <p:nvPr/>
        </p:nvSpPr>
        <p:spPr>
          <a:xfrm>
            <a:off x="0" y="1847274"/>
            <a:ext cx="12204240" cy="501072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8795A17-D810-9BBF-F4F6-9A40B8B8F9C7}"/>
              </a:ext>
            </a:extLst>
          </p:cNvPr>
          <p:cNvSpPr/>
          <p:nvPr/>
        </p:nvSpPr>
        <p:spPr>
          <a:xfrm>
            <a:off x="1553893" y="3190929"/>
            <a:ext cx="568807" cy="5541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1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8576BE4-07D5-DD85-DDD8-FBA8652A2308}"/>
              </a:ext>
            </a:extLst>
          </p:cNvPr>
          <p:cNvSpPr/>
          <p:nvPr/>
        </p:nvSpPr>
        <p:spPr>
          <a:xfrm>
            <a:off x="4224361" y="3190928"/>
            <a:ext cx="2722540" cy="138670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1F3426D-ED62-44F6-2AFA-B37737BD786A}"/>
              </a:ext>
            </a:extLst>
          </p:cNvPr>
          <p:cNvSpPr txBox="1"/>
          <p:nvPr/>
        </p:nvSpPr>
        <p:spPr>
          <a:xfrm>
            <a:off x="1401492" y="2635806"/>
            <a:ext cx="1158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i="1" dirty="0"/>
              <a:t>Entradas</a:t>
            </a:r>
            <a:endParaRPr lang="en-US" altLang="en-US" sz="4800" i="1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A1AA035-F8E5-A3A4-E014-698A19C69E7B}"/>
              </a:ext>
            </a:extLst>
          </p:cNvPr>
          <p:cNvSpPr/>
          <p:nvPr/>
        </p:nvSpPr>
        <p:spPr>
          <a:xfrm>
            <a:off x="1578523" y="4165275"/>
            <a:ext cx="568807" cy="5541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3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387532E-3104-3674-A5D2-A3EE47E348F9}"/>
              </a:ext>
            </a:extLst>
          </p:cNvPr>
          <p:cNvSpPr/>
          <p:nvPr/>
        </p:nvSpPr>
        <p:spPr>
          <a:xfrm>
            <a:off x="7567405" y="3156780"/>
            <a:ext cx="1701025" cy="153317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C484135-CB12-E730-D594-0055F75BC900}"/>
              </a:ext>
            </a:extLst>
          </p:cNvPr>
          <p:cNvCxnSpPr>
            <a:cxnSpLocks/>
            <a:stCxn id="8" idx="6"/>
            <a:endCxn id="9" idx="2"/>
          </p:cNvCxnSpPr>
          <p:nvPr/>
        </p:nvCxnSpPr>
        <p:spPr>
          <a:xfrm>
            <a:off x="2122699" y="3468020"/>
            <a:ext cx="2101661" cy="41625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5C2CC4F-3F67-069D-8B77-FFAD68192D7F}"/>
              </a:ext>
            </a:extLst>
          </p:cNvPr>
          <p:cNvCxnSpPr>
            <a:cxnSpLocks/>
            <a:stCxn id="11" idx="6"/>
            <a:endCxn id="9" idx="2"/>
          </p:cNvCxnSpPr>
          <p:nvPr/>
        </p:nvCxnSpPr>
        <p:spPr>
          <a:xfrm flipV="1">
            <a:off x="2147330" y="3884279"/>
            <a:ext cx="2077031" cy="558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14728824-7DB4-26EB-9308-F6DF1894978B}"/>
              </a:ext>
            </a:extLst>
          </p:cNvPr>
          <p:cNvSpPr txBox="1"/>
          <p:nvPr/>
        </p:nvSpPr>
        <p:spPr>
          <a:xfrm>
            <a:off x="2802984" y="2904310"/>
            <a:ext cx="1158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i="1" dirty="0"/>
              <a:t>Pesos</a:t>
            </a:r>
            <a:endParaRPr lang="en-US" altLang="en-US" sz="4800" i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C4A1E6F-1D77-2FD9-9671-D21D78F3FFC5}"/>
              </a:ext>
            </a:extLst>
          </p:cNvPr>
          <p:cNvSpPr txBox="1"/>
          <p:nvPr/>
        </p:nvSpPr>
        <p:spPr>
          <a:xfrm>
            <a:off x="2802985" y="3416986"/>
            <a:ext cx="8008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i="1" dirty="0"/>
              <a:t>10</a:t>
            </a:r>
            <a:endParaRPr lang="en-US" altLang="en-US" sz="4800" i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8B5639A-A93B-2192-37B3-BE2E08EFD0A8}"/>
              </a:ext>
            </a:extLst>
          </p:cNvPr>
          <p:cNvSpPr txBox="1"/>
          <p:nvPr/>
        </p:nvSpPr>
        <p:spPr>
          <a:xfrm>
            <a:off x="2802985" y="3943428"/>
            <a:ext cx="6417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i="1" dirty="0"/>
              <a:t>1</a:t>
            </a:r>
            <a:endParaRPr lang="en-US" altLang="en-US" sz="4800" i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37AB153-1576-9218-9D24-B39EEF784A6A}"/>
              </a:ext>
            </a:extLst>
          </p:cNvPr>
          <p:cNvSpPr txBox="1"/>
          <p:nvPr/>
        </p:nvSpPr>
        <p:spPr>
          <a:xfrm>
            <a:off x="4391846" y="3615847"/>
            <a:ext cx="24422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i="1" dirty="0"/>
              <a:t>(1*10)+(3*1)=13</a:t>
            </a:r>
            <a:endParaRPr lang="en-US" altLang="en-US" sz="4800" i="1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DFEF66A-E520-0072-151B-A700EFF206DB}"/>
              </a:ext>
            </a:extLst>
          </p:cNvPr>
          <p:cNvSpPr txBox="1"/>
          <p:nvPr/>
        </p:nvSpPr>
        <p:spPr>
          <a:xfrm>
            <a:off x="4541860" y="2618466"/>
            <a:ext cx="1158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i="1" dirty="0"/>
              <a:t>“</a:t>
            </a:r>
            <a:r>
              <a:rPr lang="en-US" altLang="en-US" sz="2400" dirty="0"/>
              <a:t>S</a:t>
            </a:r>
            <a:r>
              <a:rPr lang="en-US" sz="2400" dirty="0"/>
              <a:t>uma </a:t>
            </a:r>
            <a:r>
              <a:rPr lang="es-DO" sz="2400" noProof="0" dirty="0"/>
              <a:t>ponderada</a:t>
            </a:r>
            <a:r>
              <a:rPr lang="en-US" altLang="en-US" sz="2400" i="1" dirty="0"/>
              <a:t>”</a:t>
            </a:r>
            <a:endParaRPr lang="en-US" altLang="en-US" sz="4800" i="1" dirty="0"/>
          </a:p>
        </p:txBody>
      </p: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26155064-FA69-3C87-091B-2D6DE2404F38}"/>
              </a:ext>
            </a:extLst>
          </p:cNvPr>
          <p:cNvSpPr/>
          <p:nvPr/>
        </p:nvSpPr>
        <p:spPr>
          <a:xfrm>
            <a:off x="6946900" y="3569257"/>
            <a:ext cx="620505" cy="55002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88E50F0-EDD2-D470-CDCF-ED91A4C9EF29}"/>
              </a:ext>
            </a:extLst>
          </p:cNvPr>
          <p:cNvSpPr txBox="1"/>
          <p:nvPr/>
        </p:nvSpPr>
        <p:spPr>
          <a:xfrm>
            <a:off x="7270239" y="2633349"/>
            <a:ext cx="1158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DO" sz="2400" noProof="0" dirty="0"/>
              <a:t>Pasarlo a una función</a:t>
            </a:r>
            <a:endParaRPr lang="es-DO" sz="4800" i="1" noProof="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A3D39FD-015B-CB31-F3F0-7CEA4F311101}"/>
              </a:ext>
            </a:extLst>
          </p:cNvPr>
          <p:cNvSpPr txBox="1"/>
          <p:nvPr/>
        </p:nvSpPr>
        <p:spPr>
          <a:xfrm>
            <a:off x="7862585" y="3615848"/>
            <a:ext cx="1158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i="1" dirty="0"/>
              <a:t>G(13)</a:t>
            </a:r>
            <a:endParaRPr lang="en-US" altLang="en-US" sz="4800" i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6B721A-1A70-1D77-4B93-314FBF56E1F1}"/>
              </a:ext>
            </a:extLst>
          </p:cNvPr>
          <p:cNvSpPr txBox="1"/>
          <p:nvPr/>
        </p:nvSpPr>
        <p:spPr>
          <a:xfrm>
            <a:off x="304800" y="261918"/>
            <a:ext cx="115824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DO" sz="4000" b="1" noProof="0" dirty="0">
                <a:solidFill>
                  <a:schemeClr val="bg1"/>
                </a:solidFill>
              </a:rPr>
              <a:t>Las Neuronal Artificiales, ejecutan funciones matemáticas bien simples </a:t>
            </a:r>
            <a:endParaRPr lang="es-DO" sz="7200" b="1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49843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6DF9C7-FAED-2677-AC41-D4027DA14E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2955CE5-5680-AAE4-12BE-6E8A887CF6C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44BCA33E-84CF-E958-4961-00BD42C25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61040" y="6492875"/>
            <a:ext cx="2743200" cy="338555"/>
          </a:xfrm>
        </p:spPr>
        <p:txBody>
          <a:bodyPr/>
          <a:lstStyle/>
          <a:p>
            <a:fld id="{09ADD88A-5C1C-49F9-B2CA-564EB2916F21}" type="slidenum">
              <a:rPr lang="en-US" sz="1400">
                <a:solidFill>
                  <a:schemeClr val="bg1"/>
                </a:solidFill>
              </a:rPr>
              <a:t>16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3E50E55-2074-82A1-E90D-385F602285BF}"/>
              </a:ext>
            </a:extLst>
          </p:cNvPr>
          <p:cNvSpPr/>
          <p:nvPr/>
        </p:nvSpPr>
        <p:spPr>
          <a:xfrm>
            <a:off x="0" y="1847274"/>
            <a:ext cx="12204240" cy="501072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A137CBA-6322-05E1-6506-BE66ED5EA2CB}"/>
              </a:ext>
            </a:extLst>
          </p:cNvPr>
          <p:cNvSpPr/>
          <p:nvPr/>
        </p:nvSpPr>
        <p:spPr>
          <a:xfrm>
            <a:off x="1553893" y="3190929"/>
            <a:ext cx="568807" cy="5541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1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C38D102-781D-9CAC-5290-A53176A763C5}"/>
              </a:ext>
            </a:extLst>
          </p:cNvPr>
          <p:cNvSpPr/>
          <p:nvPr/>
        </p:nvSpPr>
        <p:spPr>
          <a:xfrm>
            <a:off x="4224361" y="3190928"/>
            <a:ext cx="2722540" cy="138670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2CD91F-C732-6E2A-6D4E-ED4D653CE1FE}"/>
              </a:ext>
            </a:extLst>
          </p:cNvPr>
          <p:cNvSpPr txBox="1"/>
          <p:nvPr/>
        </p:nvSpPr>
        <p:spPr>
          <a:xfrm>
            <a:off x="1401492" y="2635806"/>
            <a:ext cx="1158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i="1" dirty="0"/>
              <a:t>Entradas</a:t>
            </a:r>
            <a:endParaRPr lang="en-US" altLang="en-US" sz="4800" i="1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D6522F6-85EA-C01E-C12C-E4167A6A3800}"/>
              </a:ext>
            </a:extLst>
          </p:cNvPr>
          <p:cNvSpPr/>
          <p:nvPr/>
        </p:nvSpPr>
        <p:spPr>
          <a:xfrm>
            <a:off x="1578523" y="4165275"/>
            <a:ext cx="568807" cy="5541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3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F929DA8-4F39-9D7B-3D8E-7BD3F5D63E23}"/>
              </a:ext>
            </a:extLst>
          </p:cNvPr>
          <p:cNvSpPr/>
          <p:nvPr/>
        </p:nvSpPr>
        <p:spPr>
          <a:xfrm>
            <a:off x="7567405" y="3156780"/>
            <a:ext cx="1701025" cy="153317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28A33E7-0376-96BC-D3A2-30196C56AE4F}"/>
              </a:ext>
            </a:extLst>
          </p:cNvPr>
          <p:cNvCxnSpPr>
            <a:cxnSpLocks/>
            <a:stCxn id="8" idx="6"/>
            <a:endCxn id="9" idx="2"/>
          </p:cNvCxnSpPr>
          <p:nvPr/>
        </p:nvCxnSpPr>
        <p:spPr>
          <a:xfrm>
            <a:off x="2122699" y="3468020"/>
            <a:ext cx="2101661" cy="41625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40FE89E-2B5F-4733-01E5-4C45F6BA939A}"/>
              </a:ext>
            </a:extLst>
          </p:cNvPr>
          <p:cNvCxnSpPr>
            <a:cxnSpLocks/>
            <a:stCxn id="11" idx="6"/>
            <a:endCxn id="9" idx="2"/>
          </p:cNvCxnSpPr>
          <p:nvPr/>
        </p:nvCxnSpPr>
        <p:spPr>
          <a:xfrm flipV="1">
            <a:off x="2147330" y="3884279"/>
            <a:ext cx="2077031" cy="558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C717FFC-9EBF-2BAB-6A67-FD68EAD8BFB7}"/>
              </a:ext>
            </a:extLst>
          </p:cNvPr>
          <p:cNvSpPr txBox="1"/>
          <p:nvPr/>
        </p:nvSpPr>
        <p:spPr>
          <a:xfrm>
            <a:off x="2802984" y="2904310"/>
            <a:ext cx="1158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i="1" dirty="0"/>
              <a:t>Pesos</a:t>
            </a:r>
            <a:endParaRPr lang="en-US" altLang="en-US" sz="4800" i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94B5F03-4801-E76A-ACBC-5B6D01D12438}"/>
              </a:ext>
            </a:extLst>
          </p:cNvPr>
          <p:cNvSpPr txBox="1"/>
          <p:nvPr/>
        </p:nvSpPr>
        <p:spPr>
          <a:xfrm>
            <a:off x="2802985" y="3416986"/>
            <a:ext cx="8008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i="1" dirty="0"/>
              <a:t>10</a:t>
            </a:r>
            <a:endParaRPr lang="en-US" altLang="en-US" sz="4800" i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1CD8E15-AEE5-145E-B4CE-BB1A9EC4136F}"/>
              </a:ext>
            </a:extLst>
          </p:cNvPr>
          <p:cNvSpPr txBox="1"/>
          <p:nvPr/>
        </p:nvSpPr>
        <p:spPr>
          <a:xfrm>
            <a:off x="2802985" y="3943428"/>
            <a:ext cx="6417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i="1" dirty="0"/>
              <a:t>1</a:t>
            </a:r>
            <a:endParaRPr lang="en-US" altLang="en-US" sz="4800" i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9991770-0214-B935-DFA5-3C29CE8B7181}"/>
              </a:ext>
            </a:extLst>
          </p:cNvPr>
          <p:cNvSpPr txBox="1"/>
          <p:nvPr/>
        </p:nvSpPr>
        <p:spPr>
          <a:xfrm>
            <a:off x="4391846" y="3615847"/>
            <a:ext cx="24422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i="1" dirty="0"/>
              <a:t>(1*10)+(3*1)=13</a:t>
            </a:r>
            <a:endParaRPr lang="en-US" altLang="en-US" sz="4800" i="1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71F6C72-74E4-5CEC-540A-C501800DECB6}"/>
              </a:ext>
            </a:extLst>
          </p:cNvPr>
          <p:cNvSpPr txBox="1"/>
          <p:nvPr/>
        </p:nvSpPr>
        <p:spPr>
          <a:xfrm>
            <a:off x="4541860" y="2618466"/>
            <a:ext cx="1158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i="1" dirty="0"/>
              <a:t>“</a:t>
            </a:r>
            <a:r>
              <a:rPr lang="en-US" altLang="en-US" sz="2400" dirty="0"/>
              <a:t>S</a:t>
            </a:r>
            <a:r>
              <a:rPr lang="en-US" sz="2400" dirty="0"/>
              <a:t>uma </a:t>
            </a:r>
            <a:r>
              <a:rPr lang="es-DO" sz="2400" noProof="0" dirty="0"/>
              <a:t>ponderada</a:t>
            </a:r>
            <a:r>
              <a:rPr lang="en-US" altLang="en-US" sz="2400" i="1" dirty="0"/>
              <a:t>”</a:t>
            </a:r>
            <a:endParaRPr lang="en-US" altLang="en-US" sz="4800" i="1" dirty="0"/>
          </a:p>
        </p:txBody>
      </p: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D3B6232A-0292-5BFF-0BEE-331599AD9BE5}"/>
              </a:ext>
            </a:extLst>
          </p:cNvPr>
          <p:cNvSpPr/>
          <p:nvPr/>
        </p:nvSpPr>
        <p:spPr>
          <a:xfrm>
            <a:off x="6946900" y="3569257"/>
            <a:ext cx="620505" cy="55002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2DA9E6A-FE35-6502-0BAF-C88B4A1D969B}"/>
              </a:ext>
            </a:extLst>
          </p:cNvPr>
          <p:cNvSpPr txBox="1"/>
          <p:nvPr/>
        </p:nvSpPr>
        <p:spPr>
          <a:xfrm>
            <a:off x="7270239" y="2633349"/>
            <a:ext cx="1158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DO" sz="2400" noProof="0" dirty="0"/>
              <a:t>Pasarlo a una función</a:t>
            </a:r>
            <a:endParaRPr lang="es-DO" sz="4800" i="1" noProof="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E8989D0-6329-C50E-3B60-C6BED7590719}"/>
              </a:ext>
            </a:extLst>
          </p:cNvPr>
          <p:cNvSpPr txBox="1"/>
          <p:nvPr/>
        </p:nvSpPr>
        <p:spPr>
          <a:xfrm>
            <a:off x="7862585" y="3615848"/>
            <a:ext cx="1158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i="1" dirty="0"/>
              <a:t>G(13)</a:t>
            </a:r>
            <a:endParaRPr lang="en-US" altLang="en-US" sz="4800" i="1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4664183-6068-5016-6E7C-0798767848D7}"/>
              </a:ext>
            </a:extLst>
          </p:cNvPr>
          <p:cNvSpPr txBox="1"/>
          <p:nvPr/>
        </p:nvSpPr>
        <p:spPr>
          <a:xfrm>
            <a:off x="7862585" y="4872664"/>
            <a:ext cx="1158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i="1" dirty="0"/>
              <a:t>G(z)=z</a:t>
            </a:r>
            <a:endParaRPr lang="en-US" altLang="en-US" sz="4800" i="1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57446D5-8550-0E20-8F35-743EA5A584B5}"/>
              </a:ext>
            </a:extLst>
          </p:cNvPr>
          <p:cNvSpPr txBox="1"/>
          <p:nvPr/>
        </p:nvSpPr>
        <p:spPr>
          <a:xfrm>
            <a:off x="7862585" y="5417838"/>
            <a:ext cx="1158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i="1" dirty="0"/>
              <a:t>G(z)=z*2</a:t>
            </a:r>
            <a:endParaRPr lang="en-US" altLang="en-US" sz="4800" i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CDF484-8C17-42FB-A15A-F590889D7B50}"/>
              </a:ext>
            </a:extLst>
          </p:cNvPr>
          <p:cNvSpPr txBox="1"/>
          <p:nvPr/>
        </p:nvSpPr>
        <p:spPr>
          <a:xfrm>
            <a:off x="304800" y="261918"/>
            <a:ext cx="115824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DO" sz="4000" b="1" noProof="0" dirty="0">
                <a:solidFill>
                  <a:schemeClr val="bg1"/>
                </a:solidFill>
              </a:rPr>
              <a:t>Las Neuronal Artificiales, ejecutan funciones matemáticas bien simples </a:t>
            </a:r>
            <a:endParaRPr lang="es-DO" sz="7200" b="1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47223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0EE8AA-E9E3-BF1B-0756-B5A998741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F35F7A9-9C44-FB9E-9525-BC4B24A2D63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96CCD922-D8D4-88FD-0392-6F9E514D67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61040" y="6492875"/>
            <a:ext cx="2743200" cy="338555"/>
          </a:xfrm>
        </p:spPr>
        <p:txBody>
          <a:bodyPr/>
          <a:lstStyle/>
          <a:p>
            <a:fld id="{09ADD88A-5C1C-49F9-B2CA-564EB2916F21}" type="slidenum">
              <a:rPr lang="en-US" sz="1400">
                <a:solidFill>
                  <a:schemeClr val="bg1"/>
                </a:solidFill>
              </a:rPr>
              <a:t>17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4D5D62D-3535-B894-9DBA-CAA82FEE2A5E}"/>
              </a:ext>
            </a:extLst>
          </p:cNvPr>
          <p:cNvSpPr/>
          <p:nvPr/>
        </p:nvSpPr>
        <p:spPr>
          <a:xfrm>
            <a:off x="0" y="1847274"/>
            <a:ext cx="12204240" cy="501072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2864474-9CF0-2567-57B5-8DCD79242642}"/>
              </a:ext>
            </a:extLst>
          </p:cNvPr>
          <p:cNvSpPr/>
          <p:nvPr/>
        </p:nvSpPr>
        <p:spPr>
          <a:xfrm>
            <a:off x="1553893" y="3190929"/>
            <a:ext cx="568807" cy="5541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1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184A980-08B3-EC79-43E9-1255CDDFA22E}"/>
              </a:ext>
            </a:extLst>
          </p:cNvPr>
          <p:cNvSpPr/>
          <p:nvPr/>
        </p:nvSpPr>
        <p:spPr>
          <a:xfrm>
            <a:off x="4224361" y="3190928"/>
            <a:ext cx="2722540" cy="138670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64F5D1-5BBC-DCE2-ADE8-6E0E527AA3A9}"/>
              </a:ext>
            </a:extLst>
          </p:cNvPr>
          <p:cNvSpPr txBox="1"/>
          <p:nvPr/>
        </p:nvSpPr>
        <p:spPr>
          <a:xfrm>
            <a:off x="1401492" y="2635806"/>
            <a:ext cx="1158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i="1" dirty="0"/>
              <a:t>Entradas</a:t>
            </a:r>
            <a:endParaRPr lang="en-US" altLang="en-US" sz="4800" i="1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5D5863A-6BC6-3A71-A07E-5552AA1F96B8}"/>
              </a:ext>
            </a:extLst>
          </p:cNvPr>
          <p:cNvSpPr/>
          <p:nvPr/>
        </p:nvSpPr>
        <p:spPr>
          <a:xfrm>
            <a:off x="1578523" y="4165275"/>
            <a:ext cx="568807" cy="5541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3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8D95B92-2135-357B-68F6-98313F972B83}"/>
              </a:ext>
            </a:extLst>
          </p:cNvPr>
          <p:cNvSpPr/>
          <p:nvPr/>
        </p:nvSpPr>
        <p:spPr>
          <a:xfrm>
            <a:off x="7567405" y="3156780"/>
            <a:ext cx="1701025" cy="153317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EEA8D9F-ED39-17C9-622A-D7B4775F4542}"/>
              </a:ext>
            </a:extLst>
          </p:cNvPr>
          <p:cNvCxnSpPr>
            <a:cxnSpLocks/>
            <a:stCxn id="8" idx="6"/>
            <a:endCxn id="9" idx="2"/>
          </p:cNvCxnSpPr>
          <p:nvPr/>
        </p:nvCxnSpPr>
        <p:spPr>
          <a:xfrm>
            <a:off x="2122699" y="3468020"/>
            <a:ext cx="2101661" cy="41625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E65CFA6-DCD5-2179-F00D-E6D72CB82A7D}"/>
              </a:ext>
            </a:extLst>
          </p:cNvPr>
          <p:cNvCxnSpPr>
            <a:cxnSpLocks/>
            <a:stCxn id="11" idx="6"/>
            <a:endCxn id="9" idx="2"/>
          </p:cNvCxnSpPr>
          <p:nvPr/>
        </p:nvCxnSpPr>
        <p:spPr>
          <a:xfrm flipV="1">
            <a:off x="2147330" y="3884279"/>
            <a:ext cx="2077031" cy="558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67DAB646-25C7-E404-5343-CAC37F578CA5}"/>
              </a:ext>
            </a:extLst>
          </p:cNvPr>
          <p:cNvSpPr txBox="1"/>
          <p:nvPr/>
        </p:nvSpPr>
        <p:spPr>
          <a:xfrm>
            <a:off x="2802984" y="2904310"/>
            <a:ext cx="1158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i="1" dirty="0"/>
              <a:t>Pesos</a:t>
            </a:r>
            <a:endParaRPr lang="en-US" altLang="en-US" sz="4800" i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324386B-54D3-FCF3-0A53-54B25832A1EB}"/>
              </a:ext>
            </a:extLst>
          </p:cNvPr>
          <p:cNvSpPr txBox="1"/>
          <p:nvPr/>
        </p:nvSpPr>
        <p:spPr>
          <a:xfrm>
            <a:off x="2802985" y="3416986"/>
            <a:ext cx="8008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i="1" dirty="0"/>
              <a:t>10</a:t>
            </a:r>
            <a:endParaRPr lang="en-US" altLang="en-US" sz="4800" i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72868F6-CF6A-6DA2-2409-4E4C56E3180A}"/>
              </a:ext>
            </a:extLst>
          </p:cNvPr>
          <p:cNvSpPr txBox="1"/>
          <p:nvPr/>
        </p:nvSpPr>
        <p:spPr>
          <a:xfrm>
            <a:off x="2802985" y="3943428"/>
            <a:ext cx="6417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i="1" dirty="0"/>
              <a:t>1</a:t>
            </a:r>
            <a:endParaRPr lang="en-US" altLang="en-US" sz="4800" i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283BF6A-B876-1FA8-B046-2BB144378C15}"/>
              </a:ext>
            </a:extLst>
          </p:cNvPr>
          <p:cNvSpPr txBox="1"/>
          <p:nvPr/>
        </p:nvSpPr>
        <p:spPr>
          <a:xfrm>
            <a:off x="4391846" y="3615847"/>
            <a:ext cx="24422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i="1" dirty="0"/>
              <a:t>(1*10)+(3*1)=13</a:t>
            </a:r>
            <a:endParaRPr lang="en-US" altLang="en-US" sz="4800" i="1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5A6921A-E11E-83C1-E112-C9F2B74FC5E5}"/>
              </a:ext>
            </a:extLst>
          </p:cNvPr>
          <p:cNvSpPr txBox="1"/>
          <p:nvPr/>
        </p:nvSpPr>
        <p:spPr>
          <a:xfrm>
            <a:off x="4541860" y="2618466"/>
            <a:ext cx="1158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i="1" dirty="0"/>
              <a:t>“</a:t>
            </a:r>
            <a:r>
              <a:rPr lang="en-US" altLang="en-US" sz="2400" dirty="0"/>
              <a:t>S</a:t>
            </a:r>
            <a:r>
              <a:rPr lang="en-US" sz="2400" dirty="0"/>
              <a:t>uma </a:t>
            </a:r>
            <a:r>
              <a:rPr lang="es-DO" sz="2400" noProof="0" dirty="0"/>
              <a:t>ponderada</a:t>
            </a:r>
            <a:r>
              <a:rPr lang="en-US" altLang="en-US" sz="2400" i="1" dirty="0"/>
              <a:t>”</a:t>
            </a:r>
            <a:endParaRPr lang="en-US" altLang="en-US" sz="4800" i="1" dirty="0"/>
          </a:p>
        </p:txBody>
      </p: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A9C67BC4-624B-48FE-DA4A-16E612B9EE30}"/>
              </a:ext>
            </a:extLst>
          </p:cNvPr>
          <p:cNvSpPr/>
          <p:nvPr/>
        </p:nvSpPr>
        <p:spPr>
          <a:xfrm>
            <a:off x="6946900" y="3569257"/>
            <a:ext cx="620505" cy="55002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588B089-4BE9-FD5C-39B9-80E1BC4ECA23}"/>
              </a:ext>
            </a:extLst>
          </p:cNvPr>
          <p:cNvSpPr txBox="1"/>
          <p:nvPr/>
        </p:nvSpPr>
        <p:spPr>
          <a:xfrm>
            <a:off x="7270239" y="2633349"/>
            <a:ext cx="1158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DO" sz="2400" noProof="0" dirty="0"/>
              <a:t>Pasarlo a una función</a:t>
            </a:r>
            <a:endParaRPr lang="es-DO" sz="4800" i="1" noProof="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0D9E9D5-DB3E-E226-08DA-7DE29A07E51B}"/>
              </a:ext>
            </a:extLst>
          </p:cNvPr>
          <p:cNvSpPr txBox="1"/>
          <p:nvPr/>
        </p:nvSpPr>
        <p:spPr>
          <a:xfrm>
            <a:off x="7862585" y="3615848"/>
            <a:ext cx="1158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i="1" dirty="0"/>
              <a:t>G(13)</a:t>
            </a:r>
            <a:endParaRPr lang="en-US" altLang="en-US" sz="4800" i="1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A38FCB8-2039-EA01-6EE1-DC80D5A57B1E}"/>
              </a:ext>
            </a:extLst>
          </p:cNvPr>
          <p:cNvSpPr txBox="1"/>
          <p:nvPr/>
        </p:nvSpPr>
        <p:spPr>
          <a:xfrm>
            <a:off x="7862585" y="4872664"/>
            <a:ext cx="1158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i="1" dirty="0"/>
              <a:t>G(z)=z</a:t>
            </a:r>
            <a:endParaRPr lang="en-US" altLang="en-US" sz="4800" i="1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D57E0A7-DF10-D0F0-8307-807504F1066E}"/>
              </a:ext>
            </a:extLst>
          </p:cNvPr>
          <p:cNvSpPr txBox="1"/>
          <p:nvPr/>
        </p:nvSpPr>
        <p:spPr>
          <a:xfrm>
            <a:off x="7862585" y="5417838"/>
            <a:ext cx="1158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i="1" dirty="0"/>
              <a:t>G(z)=z*2</a:t>
            </a:r>
            <a:endParaRPr lang="en-US" altLang="en-US" sz="4800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1B1DFC5E-313B-74A0-FDE7-8D94B2F873E5}"/>
                  </a:ext>
                </a:extLst>
              </p:cNvPr>
              <p:cNvSpPr txBox="1"/>
              <p:nvPr/>
            </p:nvSpPr>
            <p:spPr>
              <a:xfrm>
                <a:off x="7862585" y="5992670"/>
                <a:ext cx="11582400" cy="6158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2400" i="1" dirty="0"/>
                  <a:t>G(z)=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en-US" sz="24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en-US" sz="2400" i="1" dirty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en-US" sz="2400" i="1" dirty="0">
                            <a:latin typeface="Cambria Math" panose="02040503050406030204" pitchFamily="18" charset="0"/>
                          </a:rPr>
                          <m:t>1+ </m:t>
                        </m:r>
                        <m:sSup>
                          <m:sSupPr>
                            <m:ctrlPr>
                              <a:rPr lang="en-US" altLang="en-US" sz="24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en-US" sz="2400" i="1" dirty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en-US" sz="2400" i="1" dirty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en-US" sz="2400" i="1" dirty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p>
                        </m:sSup>
                      </m:den>
                    </m:f>
                  </m:oMath>
                </a14:m>
                <a:endParaRPr lang="en-US" altLang="en-US" sz="4800" i="1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8C77DC67-71F3-120D-EFCB-DF01CDED53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2585" y="5992670"/>
                <a:ext cx="11582400" cy="615874"/>
              </a:xfrm>
              <a:prstGeom prst="rect">
                <a:avLst/>
              </a:prstGeom>
              <a:blipFill>
                <a:blip r:embed="rId3"/>
                <a:stretch>
                  <a:fillRect l="-842" b="-108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413A428D-CAB3-36B0-781B-80AA33C40987}"/>
              </a:ext>
            </a:extLst>
          </p:cNvPr>
          <p:cNvSpPr txBox="1"/>
          <p:nvPr/>
        </p:nvSpPr>
        <p:spPr>
          <a:xfrm>
            <a:off x="304800" y="261918"/>
            <a:ext cx="115824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DO" sz="4000" b="1" noProof="0" dirty="0">
                <a:solidFill>
                  <a:schemeClr val="bg1"/>
                </a:solidFill>
              </a:rPr>
              <a:t>Las Neuronal Artificiales, ejecutan funciones matemáticas bien simples </a:t>
            </a:r>
            <a:endParaRPr lang="es-DO" sz="7200" b="1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18375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443E87-46DE-7704-B370-A84500C64A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5D76112-3630-EC43-AC94-0AB4C603069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2E015B83-5138-4E14-DD6E-EC2D34541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61040" y="6492875"/>
            <a:ext cx="2743200" cy="338555"/>
          </a:xfrm>
        </p:spPr>
        <p:txBody>
          <a:bodyPr/>
          <a:lstStyle/>
          <a:p>
            <a:fld id="{09ADD88A-5C1C-49F9-B2CA-564EB2916F21}" type="slidenum">
              <a:rPr lang="en-US" sz="1400">
                <a:solidFill>
                  <a:schemeClr val="bg1"/>
                </a:solidFill>
              </a:rPr>
              <a:t>18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1BACBA7-0C68-E2FE-5C7E-B6B68378951D}"/>
              </a:ext>
            </a:extLst>
          </p:cNvPr>
          <p:cNvSpPr/>
          <p:nvPr/>
        </p:nvSpPr>
        <p:spPr>
          <a:xfrm>
            <a:off x="0" y="1847274"/>
            <a:ext cx="12204240" cy="501072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E4CF97E-7501-8C85-9411-F06B3989238C}"/>
              </a:ext>
            </a:extLst>
          </p:cNvPr>
          <p:cNvSpPr/>
          <p:nvPr/>
        </p:nvSpPr>
        <p:spPr>
          <a:xfrm>
            <a:off x="1553893" y="3190929"/>
            <a:ext cx="568807" cy="5541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1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F104E79-D448-B62C-6940-42C1B6BAC7B5}"/>
              </a:ext>
            </a:extLst>
          </p:cNvPr>
          <p:cNvSpPr/>
          <p:nvPr/>
        </p:nvSpPr>
        <p:spPr>
          <a:xfrm>
            <a:off x="4224361" y="3190928"/>
            <a:ext cx="2722540" cy="138670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C6CBDD1-535F-A0A0-8BBA-E21256C65356}"/>
              </a:ext>
            </a:extLst>
          </p:cNvPr>
          <p:cNvSpPr txBox="1"/>
          <p:nvPr/>
        </p:nvSpPr>
        <p:spPr>
          <a:xfrm>
            <a:off x="1401492" y="2635806"/>
            <a:ext cx="1158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i="1" dirty="0"/>
              <a:t>Entradas</a:t>
            </a:r>
            <a:endParaRPr lang="en-US" altLang="en-US" sz="4800" i="1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8181F35-C103-5A69-8961-F3E9B04E6AB8}"/>
              </a:ext>
            </a:extLst>
          </p:cNvPr>
          <p:cNvSpPr/>
          <p:nvPr/>
        </p:nvSpPr>
        <p:spPr>
          <a:xfrm>
            <a:off x="1578523" y="4165275"/>
            <a:ext cx="568807" cy="5541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3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CE70062-E3C5-1151-3A32-1CB5EE8FEA41}"/>
              </a:ext>
            </a:extLst>
          </p:cNvPr>
          <p:cNvSpPr/>
          <p:nvPr/>
        </p:nvSpPr>
        <p:spPr>
          <a:xfrm>
            <a:off x="7567405" y="3156780"/>
            <a:ext cx="1701025" cy="153317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6FF6F89-9F34-A952-5275-2A10ECEFA069}"/>
              </a:ext>
            </a:extLst>
          </p:cNvPr>
          <p:cNvCxnSpPr>
            <a:cxnSpLocks/>
            <a:stCxn id="8" idx="6"/>
            <a:endCxn id="9" idx="2"/>
          </p:cNvCxnSpPr>
          <p:nvPr/>
        </p:nvCxnSpPr>
        <p:spPr>
          <a:xfrm>
            <a:off x="2122699" y="3468020"/>
            <a:ext cx="2101661" cy="41625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5D39046-1459-9149-F927-3FE4DD2CA1DE}"/>
              </a:ext>
            </a:extLst>
          </p:cNvPr>
          <p:cNvCxnSpPr>
            <a:cxnSpLocks/>
            <a:stCxn id="11" idx="6"/>
            <a:endCxn id="9" idx="2"/>
          </p:cNvCxnSpPr>
          <p:nvPr/>
        </p:nvCxnSpPr>
        <p:spPr>
          <a:xfrm flipV="1">
            <a:off x="2147330" y="3884279"/>
            <a:ext cx="2077031" cy="558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55233D7-2F27-FFDB-C92D-19C7936C9804}"/>
              </a:ext>
            </a:extLst>
          </p:cNvPr>
          <p:cNvSpPr txBox="1"/>
          <p:nvPr/>
        </p:nvSpPr>
        <p:spPr>
          <a:xfrm>
            <a:off x="2802984" y="2904310"/>
            <a:ext cx="1158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i="1" dirty="0"/>
              <a:t>Pesos</a:t>
            </a:r>
            <a:endParaRPr lang="en-US" altLang="en-US" sz="4800" i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76420F8-4D26-1A2B-A0B2-4EC8BA4BCAA2}"/>
              </a:ext>
            </a:extLst>
          </p:cNvPr>
          <p:cNvSpPr txBox="1"/>
          <p:nvPr/>
        </p:nvSpPr>
        <p:spPr>
          <a:xfrm>
            <a:off x="2802985" y="3416986"/>
            <a:ext cx="8008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i="1" dirty="0"/>
              <a:t>10</a:t>
            </a:r>
            <a:endParaRPr lang="en-US" altLang="en-US" sz="4800" i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7D09571-CEF0-48C9-56F8-309643CD34BA}"/>
              </a:ext>
            </a:extLst>
          </p:cNvPr>
          <p:cNvSpPr txBox="1"/>
          <p:nvPr/>
        </p:nvSpPr>
        <p:spPr>
          <a:xfrm>
            <a:off x="2802985" y="3943428"/>
            <a:ext cx="6417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i="1" dirty="0"/>
              <a:t>1</a:t>
            </a:r>
            <a:endParaRPr lang="en-US" altLang="en-US" sz="4800" i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2049E70-3FB8-F71A-F9EB-7DDC17293562}"/>
              </a:ext>
            </a:extLst>
          </p:cNvPr>
          <p:cNvSpPr txBox="1"/>
          <p:nvPr/>
        </p:nvSpPr>
        <p:spPr>
          <a:xfrm>
            <a:off x="4391846" y="3615847"/>
            <a:ext cx="24422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i="1" dirty="0"/>
              <a:t>(1*10)+(3*1)=13</a:t>
            </a:r>
            <a:endParaRPr lang="en-US" altLang="en-US" sz="4800" i="1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46A116D-101D-6B08-19F9-F4A501BC50C9}"/>
              </a:ext>
            </a:extLst>
          </p:cNvPr>
          <p:cNvSpPr txBox="1"/>
          <p:nvPr/>
        </p:nvSpPr>
        <p:spPr>
          <a:xfrm>
            <a:off x="4541860" y="2618466"/>
            <a:ext cx="1158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i="1" dirty="0"/>
              <a:t>“</a:t>
            </a:r>
            <a:r>
              <a:rPr lang="en-US" altLang="en-US" sz="2400" dirty="0"/>
              <a:t>S</a:t>
            </a:r>
            <a:r>
              <a:rPr lang="en-US" sz="2400" dirty="0"/>
              <a:t>uma </a:t>
            </a:r>
            <a:r>
              <a:rPr lang="es-DO" sz="2400" noProof="0" dirty="0"/>
              <a:t>ponderada</a:t>
            </a:r>
            <a:r>
              <a:rPr lang="en-US" altLang="en-US" sz="2400" i="1" dirty="0"/>
              <a:t>”</a:t>
            </a:r>
            <a:endParaRPr lang="en-US" altLang="en-US" sz="4800" i="1" dirty="0"/>
          </a:p>
        </p:txBody>
      </p: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E84D1D9F-FB15-6138-585D-6024B66FDE91}"/>
              </a:ext>
            </a:extLst>
          </p:cNvPr>
          <p:cNvSpPr/>
          <p:nvPr/>
        </p:nvSpPr>
        <p:spPr>
          <a:xfrm>
            <a:off x="6946900" y="3569257"/>
            <a:ext cx="620505" cy="55002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AE847A0-C7D1-1ECC-55FE-7C6F66A9C8FB}"/>
              </a:ext>
            </a:extLst>
          </p:cNvPr>
          <p:cNvSpPr txBox="1"/>
          <p:nvPr/>
        </p:nvSpPr>
        <p:spPr>
          <a:xfrm>
            <a:off x="7270239" y="2633349"/>
            <a:ext cx="1158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DO" sz="2400" noProof="0" dirty="0"/>
              <a:t>Pasarlo a una función</a:t>
            </a:r>
            <a:endParaRPr lang="es-DO" sz="4800" i="1" noProof="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391A3BB-ECAA-0019-49CD-A62BA451B108}"/>
              </a:ext>
            </a:extLst>
          </p:cNvPr>
          <p:cNvSpPr txBox="1"/>
          <p:nvPr/>
        </p:nvSpPr>
        <p:spPr>
          <a:xfrm>
            <a:off x="7862585" y="3615848"/>
            <a:ext cx="1158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i="1" dirty="0"/>
              <a:t>G(13)</a:t>
            </a:r>
            <a:endParaRPr lang="en-US" altLang="en-US" sz="4800" i="1" dirty="0"/>
          </a:p>
        </p:txBody>
      </p:sp>
      <p:sp>
        <p:nvSpPr>
          <p:cNvPr id="45" name="Arrow: Right 44">
            <a:extLst>
              <a:ext uri="{FF2B5EF4-FFF2-40B4-BE49-F238E27FC236}">
                <a16:creationId xmlns:a16="http://schemas.microsoft.com/office/drawing/2014/main" id="{E5151479-1892-86DF-9135-E33048C10871}"/>
              </a:ext>
            </a:extLst>
          </p:cNvPr>
          <p:cNvSpPr/>
          <p:nvPr/>
        </p:nvSpPr>
        <p:spPr>
          <a:xfrm>
            <a:off x="9268429" y="3634085"/>
            <a:ext cx="620505" cy="55002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B4C0788-1A78-74DA-B173-AC8819C4985D}"/>
              </a:ext>
            </a:extLst>
          </p:cNvPr>
          <p:cNvSpPr txBox="1"/>
          <p:nvPr/>
        </p:nvSpPr>
        <p:spPr>
          <a:xfrm>
            <a:off x="9888933" y="3598048"/>
            <a:ext cx="1158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dirty="0"/>
              <a:t>Salida</a:t>
            </a:r>
            <a:endParaRPr lang="en-US" altLang="en-US" sz="4800" i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49AACDB-E2AC-B734-6D50-ECFC9E6D25BF}"/>
              </a:ext>
            </a:extLst>
          </p:cNvPr>
          <p:cNvSpPr txBox="1"/>
          <p:nvPr/>
        </p:nvSpPr>
        <p:spPr>
          <a:xfrm>
            <a:off x="304800" y="261918"/>
            <a:ext cx="115824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DO" sz="4000" b="1" noProof="0" dirty="0">
                <a:solidFill>
                  <a:schemeClr val="bg1"/>
                </a:solidFill>
              </a:rPr>
              <a:t>Las Neuronal Artificiales, ejecutan funciones matemáticas bien simples </a:t>
            </a:r>
            <a:endParaRPr lang="es-DO" sz="7200" b="1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36995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E83F86-2248-8020-00F7-5D282D8BEF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7E4A9AA-E9BC-B61A-A951-C11A466004B7}"/>
              </a:ext>
            </a:extLst>
          </p:cNvPr>
          <p:cNvSpPr txBox="1"/>
          <p:nvPr/>
        </p:nvSpPr>
        <p:spPr>
          <a:xfrm>
            <a:off x="194733" y="127356"/>
            <a:ext cx="115824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DO" sz="4000" b="1" noProof="0" dirty="0"/>
              <a:t>Dado las </a:t>
            </a:r>
            <a:r>
              <a:rPr lang="es-DO" sz="4000" i="1" noProof="0" dirty="0"/>
              <a:t>Entradas</a:t>
            </a:r>
            <a:r>
              <a:rPr lang="es-DO" sz="4000" b="1" noProof="0" dirty="0"/>
              <a:t>, la </a:t>
            </a:r>
            <a:r>
              <a:rPr lang="es-DO" sz="4000" i="1" noProof="0" dirty="0"/>
              <a:t>Salida</a:t>
            </a:r>
            <a:r>
              <a:rPr lang="es-DO" sz="4000" b="1" noProof="0" dirty="0"/>
              <a:t> cambia al cambiar los </a:t>
            </a:r>
            <a:r>
              <a:rPr lang="es-DO" sz="4000" i="1" noProof="0" dirty="0"/>
              <a:t>Pesos</a:t>
            </a:r>
            <a:endParaRPr lang="es-DO" sz="7200" i="1" noProof="0" dirty="0"/>
          </a:p>
        </p:txBody>
      </p:sp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105B8968-B4C6-2104-6651-007A04FB68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61040" y="6492875"/>
            <a:ext cx="2743200" cy="338555"/>
          </a:xfrm>
        </p:spPr>
        <p:txBody>
          <a:bodyPr/>
          <a:lstStyle/>
          <a:p>
            <a:fld id="{09ADD88A-5C1C-49F9-B2CA-564EB2916F21}" type="slidenum">
              <a:rPr lang="en-US" sz="1400">
                <a:solidFill>
                  <a:schemeClr val="bg1"/>
                </a:solidFill>
              </a:rPr>
              <a:t>19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" name="Picture 2" descr="A diagram of a function&#10;&#10;Description automatically generated">
            <a:extLst>
              <a:ext uri="{FF2B5EF4-FFF2-40B4-BE49-F238E27FC236}">
                <a16:creationId xmlns:a16="http://schemas.microsoft.com/office/drawing/2014/main" id="{ACD9B59C-091C-6459-39DC-7BAA0C355B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440" y="1843387"/>
            <a:ext cx="10926693" cy="546334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4BE8329-28A9-E155-822F-B92023F87223}"/>
              </a:ext>
            </a:extLst>
          </p:cNvPr>
          <p:cNvSpPr txBox="1"/>
          <p:nvPr/>
        </p:nvSpPr>
        <p:spPr>
          <a:xfrm>
            <a:off x="2699658" y="2305052"/>
            <a:ext cx="187910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/>
              <a:t>Pesos            </a:t>
            </a:r>
            <a:endParaRPr lang="en-US" altLang="en-US" sz="40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7339E9E-F354-91A8-9F61-02B109E590A6}"/>
              </a:ext>
            </a:extLst>
          </p:cNvPr>
          <p:cNvSpPr/>
          <p:nvPr/>
        </p:nvSpPr>
        <p:spPr>
          <a:xfrm>
            <a:off x="4702629" y="2438400"/>
            <a:ext cx="4758411" cy="13933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11F8EA0-D5BA-3322-B078-38EAD157D2A7}"/>
              </a:ext>
            </a:extLst>
          </p:cNvPr>
          <p:cNvSpPr/>
          <p:nvPr/>
        </p:nvSpPr>
        <p:spPr>
          <a:xfrm>
            <a:off x="9825034" y="2973199"/>
            <a:ext cx="4758411" cy="13933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1E46F04-D6BD-583E-EEE7-F42ADECBCC7A}"/>
              </a:ext>
            </a:extLst>
          </p:cNvPr>
          <p:cNvSpPr/>
          <p:nvPr/>
        </p:nvSpPr>
        <p:spPr>
          <a:xfrm>
            <a:off x="2505421" y="1608366"/>
            <a:ext cx="4758411" cy="13933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29CAE8-A46C-EA49-3AF9-7C11C07E1278}"/>
              </a:ext>
            </a:extLst>
          </p:cNvPr>
          <p:cNvSpPr txBox="1"/>
          <p:nvPr/>
        </p:nvSpPr>
        <p:spPr>
          <a:xfrm>
            <a:off x="850440" y="1853625"/>
            <a:ext cx="2415274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/>
              <a:t>Entradas</a:t>
            </a:r>
            <a:endParaRPr lang="en-US" altLang="en-US" sz="4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53B4BB-6192-EE33-D7CD-05BAB77EF141}"/>
              </a:ext>
            </a:extLst>
          </p:cNvPr>
          <p:cNvSpPr txBox="1"/>
          <p:nvPr/>
        </p:nvSpPr>
        <p:spPr>
          <a:xfrm>
            <a:off x="2756115" y="2741025"/>
            <a:ext cx="2415274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/>
              <a:t>Pesos</a:t>
            </a:r>
            <a:endParaRPr lang="en-US" altLang="en-US" sz="4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64A64A0-F1A1-6CD9-F09F-E54710C48C61}"/>
              </a:ext>
            </a:extLst>
          </p:cNvPr>
          <p:cNvSpPr txBox="1"/>
          <p:nvPr/>
        </p:nvSpPr>
        <p:spPr>
          <a:xfrm>
            <a:off x="4232509" y="3156523"/>
            <a:ext cx="2415274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DO" sz="2400" noProof="0" dirty="0"/>
              <a:t>Suma Ponderada</a:t>
            </a:r>
            <a:endParaRPr lang="es-DO" sz="4800" noProof="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0E44EF-84AB-514A-1726-E18CC73C3130}"/>
              </a:ext>
            </a:extLst>
          </p:cNvPr>
          <p:cNvSpPr txBox="1"/>
          <p:nvPr/>
        </p:nvSpPr>
        <p:spPr>
          <a:xfrm>
            <a:off x="6829780" y="3085793"/>
            <a:ext cx="2415274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DO" sz="2400" noProof="0" dirty="0"/>
              <a:t>Función de Activación</a:t>
            </a:r>
            <a:endParaRPr lang="es-DO" sz="4800" noProof="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AC05B2A-A013-9CD2-A995-3CC87AFC2390}"/>
              </a:ext>
            </a:extLst>
          </p:cNvPr>
          <p:cNvSpPr txBox="1"/>
          <p:nvPr/>
        </p:nvSpPr>
        <p:spPr>
          <a:xfrm>
            <a:off x="9825034" y="3955442"/>
            <a:ext cx="2415274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DO" sz="2400" noProof="0" dirty="0"/>
              <a:t>Salida</a:t>
            </a:r>
            <a:endParaRPr lang="es-DO" sz="4800" noProof="0" dirty="0"/>
          </a:p>
        </p:txBody>
      </p:sp>
    </p:spTree>
    <p:extLst>
      <p:ext uri="{BB962C8B-B14F-4D97-AF65-F5344CB8AC3E}">
        <p14:creationId xmlns:p14="http://schemas.microsoft.com/office/powerpoint/2010/main" val="2696157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196850" y="-400050"/>
            <a:ext cx="12465050" cy="81343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DO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4E9E8AEB-CE03-4F82-BFA0-6CB712C65C79}"/>
              </a:ext>
            </a:extLst>
          </p:cNvPr>
          <p:cNvSpPr/>
          <p:nvPr/>
        </p:nvSpPr>
        <p:spPr>
          <a:xfrm>
            <a:off x="381000" y="-1219200"/>
            <a:ext cx="11353800" cy="9753600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DO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99C4B5-D577-4942-B735-7548E4BA1FAF}"/>
              </a:ext>
            </a:extLst>
          </p:cNvPr>
          <p:cNvSpPr txBox="1"/>
          <p:nvPr/>
        </p:nvSpPr>
        <p:spPr>
          <a:xfrm>
            <a:off x="4054474" y="334377"/>
            <a:ext cx="51911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DO" sz="2400" b="1" dirty="0">
                <a:solidFill>
                  <a:schemeClr val="bg1"/>
                </a:solidFill>
              </a:rPr>
              <a:t>INTELIGENCIA ARTIFICIAL</a:t>
            </a:r>
          </a:p>
        </p:txBody>
      </p:sp>
    </p:spTree>
    <p:extLst>
      <p:ext uri="{BB962C8B-B14F-4D97-AF65-F5344CB8AC3E}">
        <p14:creationId xmlns:p14="http://schemas.microsoft.com/office/powerpoint/2010/main" val="292490303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9"/>
          <p:cNvSpPr txBox="1">
            <a:spLocks noGrp="1"/>
          </p:cNvSpPr>
          <p:nvPr>
            <p:ph type="ctrTitle" idx="4294967295"/>
          </p:nvPr>
        </p:nvSpPr>
        <p:spPr>
          <a:xfrm>
            <a:off x="415600" y="126292"/>
            <a:ext cx="11360800" cy="2736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" sz="6400" b="1" dirty="0">
                <a:ea typeface="Helvetica Neue Light"/>
                <a:cs typeface="Helvetica Neue Light"/>
                <a:sym typeface="Helvetica Neue Light"/>
              </a:rPr>
              <a:t>Entrenando </a:t>
            </a:r>
            <a:br>
              <a:rPr lang="en" sz="6400" b="1" dirty="0">
                <a:ea typeface="Helvetica Neue Light"/>
                <a:cs typeface="Helvetica Neue Light"/>
                <a:sym typeface="Helvetica Neue Light"/>
              </a:rPr>
            </a:br>
            <a:r>
              <a:rPr lang="en" sz="6400" b="1" dirty="0">
                <a:ea typeface="Helvetica Neue Light"/>
                <a:cs typeface="Helvetica Neue Light"/>
                <a:sym typeface="Helvetica Neue Light"/>
              </a:rPr>
              <a:t>redes Neuronales Artificiales</a:t>
            </a:r>
            <a:endParaRPr sz="6400" b="1" dirty="0"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2" name="Google Shape;378;p30">
            <a:extLst>
              <a:ext uri="{FF2B5EF4-FFF2-40B4-BE49-F238E27FC236}">
                <a16:creationId xmlns:a16="http://schemas.microsoft.com/office/drawing/2014/main" id="{AF012ADD-FDDA-6DEB-BE1C-F95C418AF7D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7079" r="20309"/>
          <a:stretch/>
        </p:blipFill>
        <p:spPr>
          <a:xfrm>
            <a:off x="314113" y="3278089"/>
            <a:ext cx="2910333" cy="3010065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" name="Google Shape;408;p30">
            <a:extLst>
              <a:ext uri="{FF2B5EF4-FFF2-40B4-BE49-F238E27FC236}">
                <a16:creationId xmlns:a16="http://schemas.microsoft.com/office/drawing/2014/main" id="{600CF51D-16E8-E10A-C387-30EF2EF35891}"/>
              </a:ext>
            </a:extLst>
          </p:cNvPr>
          <p:cNvSpPr/>
          <p:nvPr/>
        </p:nvSpPr>
        <p:spPr>
          <a:xfrm>
            <a:off x="1821746" y="6385117"/>
            <a:ext cx="1450000" cy="440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 b="1">
                <a:latin typeface="Helvetica Neue"/>
                <a:ea typeface="Helvetica Neue"/>
                <a:cs typeface="Helvetica Neue"/>
                <a:sym typeface="Helvetica Neue"/>
              </a:rPr>
              <a:t>gato</a:t>
            </a:r>
            <a:endParaRPr sz="2400"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" name="Google Shape;597;p32">
            <a:extLst>
              <a:ext uri="{FF2B5EF4-FFF2-40B4-BE49-F238E27FC236}">
                <a16:creationId xmlns:a16="http://schemas.microsoft.com/office/drawing/2014/main" id="{F825240C-646B-2D81-745A-67B9D7D91475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17538" r="9986"/>
          <a:stretch/>
        </p:blipFill>
        <p:spPr>
          <a:xfrm>
            <a:off x="4641683" y="3274388"/>
            <a:ext cx="2908633" cy="3010067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5" name="Google Shape;764;p32">
            <a:extLst>
              <a:ext uri="{FF2B5EF4-FFF2-40B4-BE49-F238E27FC236}">
                <a16:creationId xmlns:a16="http://schemas.microsoft.com/office/drawing/2014/main" id="{4A424658-F29F-3B53-7864-32454CAB1068}"/>
              </a:ext>
            </a:extLst>
          </p:cNvPr>
          <p:cNvSpPr/>
          <p:nvPr/>
        </p:nvSpPr>
        <p:spPr>
          <a:xfrm>
            <a:off x="6149315" y="6385117"/>
            <a:ext cx="1450000" cy="440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 b="1">
                <a:latin typeface="Helvetica Neue"/>
                <a:ea typeface="Helvetica Neue"/>
                <a:cs typeface="Helvetica Neue"/>
                <a:sym typeface="Helvetica Neue"/>
              </a:rPr>
              <a:t>perro</a:t>
            </a:r>
            <a:endParaRPr sz="2400"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" name="Google Shape;1697;p38">
            <a:extLst>
              <a:ext uri="{FF2B5EF4-FFF2-40B4-BE49-F238E27FC236}">
                <a16:creationId xmlns:a16="http://schemas.microsoft.com/office/drawing/2014/main" id="{7D544340-6097-D18D-5356-48C51BED0050}"/>
              </a:ext>
            </a:extLst>
          </p:cNvPr>
          <p:cNvSpPr/>
          <p:nvPr/>
        </p:nvSpPr>
        <p:spPr>
          <a:xfrm>
            <a:off x="10326400" y="6356851"/>
            <a:ext cx="1450000" cy="440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 b="1">
                <a:latin typeface="Helvetica Neue"/>
                <a:ea typeface="Helvetica Neue"/>
                <a:cs typeface="Helvetica Neue"/>
                <a:sym typeface="Helvetica Neue"/>
              </a:rPr>
              <a:t>canario</a:t>
            </a:r>
            <a:endParaRPr sz="2400"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7" name="Google Shape;1699;p38">
            <a:extLst>
              <a:ext uri="{FF2B5EF4-FFF2-40B4-BE49-F238E27FC236}">
                <a16:creationId xmlns:a16="http://schemas.microsoft.com/office/drawing/2014/main" id="{CBAEA337-0689-D88B-992A-9E8E32727AB4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t="11174" b="11920"/>
          <a:stretch/>
        </p:blipFill>
        <p:spPr>
          <a:xfrm>
            <a:off x="8790000" y="3220855"/>
            <a:ext cx="2986400" cy="3063600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8" name="Google Shape;211;p29">
            <a:extLst>
              <a:ext uri="{FF2B5EF4-FFF2-40B4-BE49-F238E27FC236}">
                <a16:creationId xmlns:a16="http://schemas.microsoft.com/office/drawing/2014/main" id="{768B571B-B6F5-F9F7-111B-292D22288A38}"/>
              </a:ext>
            </a:extLst>
          </p:cNvPr>
          <p:cNvSpPr txBox="1">
            <a:spLocks/>
          </p:cNvSpPr>
          <p:nvPr/>
        </p:nvSpPr>
        <p:spPr>
          <a:xfrm>
            <a:off x="1362478" y="5392615"/>
            <a:ext cx="5136449" cy="1149179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6400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…</a:t>
            </a:r>
          </a:p>
        </p:txBody>
      </p:sp>
      <p:sp>
        <p:nvSpPr>
          <p:cNvPr id="9" name="Google Shape;211;p29">
            <a:extLst>
              <a:ext uri="{FF2B5EF4-FFF2-40B4-BE49-F238E27FC236}">
                <a16:creationId xmlns:a16="http://schemas.microsoft.com/office/drawing/2014/main" id="{4B7DC33C-8773-9F9A-EFB3-B90C1317BE9E}"/>
              </a:ext>
            </a:extLst>
          </p:cNvPr>
          <p:cNvSpPr txBox="1">
            <a:spLocks/>
          </p:cNvSpPr>
          <p:nvPr/>
        </p:nvSpPr>
        <p:spPr>
          <a:xfrm>
            <a:off x="5704079" y="5392614"/>
            <a:ext cx="5136449" cy="1149179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6400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…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0"/>
          <p:cNvSpPr/>
          <p:nvPr/>
        </p:nvSpPr>
        <p:spPr>
          <a:xfrm>
            <a:off x="247533" y="1899500"/>
            <a:ext cx="2986400" cy="30636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217" name="Google Shape;217;p30"/>
          <p:cNvCxnSpPr/>
          <p:nvPr/>
        </p:nvCxnSpPr>
        <p:spPr>
          <a:xfrm>
            <a:off x="8105449" y="4196631"/>
            <a:ext cx="18216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8" name="Google Shape;218;p30"/>
          <p:cNvCxnSpPr/>
          <p:nvPr/>
        </p:nvCxnSpPr>
        <p:spPr>
          <a:xfrm>
            <a:off x="4330203" y="4192513"/>
            <a:ext cx="1828400" cy="100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9" name="Google Shape;219;p30"/>
          <p:cNvCxnSpPr/>
          <p:nvPr/>
        </p:nvCxnSpPr>
        <p:spPr>
          <a:xfrm>
            <a:off x="4310347" y="5206860"/>
            <a:ext cx="18216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0" name="Google Shape;220;p30"/>
          <p:cNvCxnSpPr/>
          <p:nvPr/>
        </p:nvCxnSpPr>
        <p:spPr>
          <a:xfrm rot="10800000" flipH="1">
            <a:off x="6234509" y="4698757"/>
            <a:ext cx="1848400" cy="48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1" name="Google Shape;221;p30"/>
          <p:cNvCxnSpPr/>
          <p:nvPr/>
        </p:nvCxnSpPr>
        <p:spPr>
          <a:xfrm>
            <a:off x="6274409" y="4173455"/>
            <a:ext cx="1808800" cy="49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2" name="Google Shape;222;p30"/>
          <p:cNvCxnSpPr/>
          <p:nvPr/>
        </p:nvCxnSpPr>
        <p:spPr>
          <a:xfrm>
            <a:off x="6234509" y="4689596"/>
            <a:ext cx="18216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3" name="Google Shape;223;p30"/>
          <p:cNvSpPr txBox="1"/>
          <p:nvPr/>
        </p:nvSpPr>
        <p:spPr>
          <a:xfrm>
            <a:off x="10221133" y="3492900"/>
            <a:ext cx="885200" cy="3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600">
                <a:latin typeface="Helvetica Neue Light"/>
                <a:ea typeface="Helvetica Neue Light"/>
                <a:cs typeface="Helvetica Neue Light"/>
                <a:sym typeface="Helvetica Neue Light"/>
              </a:rPr>
              <a:t>caballo</a:t>
            </a:r>
            <a:endParaRPr sz="16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24" name="Google Shape;224;p30"/>
          <p:cNvSpPr txBox="1"/>
          <p:nvPr/>
        </p:nvSpPr>
        <p:spPr>
          <a:xfrm>
            <a:off x="10216900" y="3486900"/>
            <a:ext cx="1278800" cy="3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2133" b="1" dirty="0">
                <a:latin typeface="Helvetica Neue"/>
                <a:ea typeface="Helvetica Neue"/>
                <a:cs typeface="Helvetica Neue"/>
                <a:sym typeface="Helvetica Neue"/>
              </a:rPr>
              <a:t>caballo</a:t>
            </a:r>
            <a:endParaRPr sz="2133" b="1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225" name="Google Shape;225;p30"/>
          <p:cNvCxnSpPr/>
          <p:nvPr/>
        </p:nvCxnSpPr>
        <p:spPr>
          <a:xfrm>
            <a:off x="8110037" y="2153448"/>
            <a:ext cx="1876000" cy="1515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6" name="Google Shape;226;p30"/>
          <p:cNvCxnSpPr/>
          <p:nvPr/>
        </p:nvCxnSpPr>
        <p:spPr>
          <a:xfrm rot="10800000" flipH="1">
            <a:off x="8104511" y="3178852"/>
            <a:ext cx="1869600" cy="150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7" name="Google Shape;227;p30"/>
          <p:cNvCxnSpPr/>
          <p:nvPr/>
        </p:nvCxnSpPr>
        <p:spPr>
          <a:xfrm rot="10800000" flipH="1">
            <a:off x="8121028" y="3686040"/>
            <a:ext cx="1869600" cy="150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8" name="Google Shape;228;p30"/>
          <p:cNvCxnSpPr/>
          <p:nvPr/>
        </p:nvCxnSpPr>
        <p:spPr>
          <a:xfrm>
            <a:off x="8121028" y="1678575"/>
            <a:ext cx="1876000" cy="1515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9" name="Google Shape;229;p30"/>
          <p:cNvCxnSpPr/>
          <p:nvPr/>
        </p:nvCxnSpPr>
        <p:spPr>
          <a:xfrm>
            <a:off x="8125305" y="3174548"/>
            <a:ext cx="1828400" cy="100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0" name="Google Shape;230;p30"/>
          <p:cNvCxnSpPr/>
          <p:nvPr/>
        </p:nvCxnSpPr>
        <p:spPr>
          <a:xfrm rot="10800000" flipH="1">
            <a:off x="8105449" y="4197739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1" name="Google Shape;231;p30"/>
          <p:cNvCxnSpPr/>
          <p:nvPr/>
        </p:nvCxnSpPr>
        <p:spPr>
          <a:xfrm rot="10800000" flipH="1">
            <a:off x="8105449" y="4198056"/>
            <a:ext cx="1848400" cy="48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2" name="Google Shape;232;p30"/>
          <p:cNvCxnSpPr/>
          <p:nvPr/>
        </p:nvCxnSpPr>
        <p:spPr>
          <a:xfrm>
            <a:off x="8145349" y="3672753"/>
            <a:ext cx="1808800" cy="49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3" name="Google Shape;233;p30"/>
          <p:cNvCxnSpPr/>
          <p:nvPr/>
        </p:nvCxnSpPr>
        <p:spPr>
          <a:xfrm>
            <a:off x="8091697" y="1656989"/>
            <a:ext cx="1828400" cy="100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4" name="Google Shape;234;p30"/>
          <p:cNvCxnSpPr/>
          <p:nvPr/>
        </p:nvCxnSpPr>
        <p:spPr>
          <a:xfrm rot="10800000" flipH="1">
            <a:off x="8071841" y="2680180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5" name="Google Shape;235;p30"/>
          <p:cNvCxnSpPr/>
          <p:nvPr/>
        </p:nvCxnSpPr>
        <p:spPr>
          <a:xfrm rot="10800000" flipH="1">
            <a:off x="8071841" y="2680497"/>
            <a:ext cx="1848400" cy="48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6" name="Google Shape;236;p30"/>
          <p:cNvCxnSpPr/>
          <p:nvPr/>
        </p:nvCxnSpPr>
        <p:spPr>
          <a:xfrm>
            <a:off x="8071841" y="2671336"/>
            <a:ext cx="18216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7" name="Google Shape;237;p30"/>
          <p:cNvCxnSpPr/>
          <p:nvPr/>
        </p:nvCxnSpPr>
        <p:spPr>
          <a:xfrm>
            <a:off x="8111741" y="2155195"/>
            <a:ext cx="1808800" cy="49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8" name="Google Shape;238;p30"/>
          <p:cNvCxnSpPr/>
          <p:nvPr/>
        </p:nvCxnSpPr>
        <p:spPr>
          <a:xfrm>
            <a:off x="8118317" y="2153339"/>
            <a:ext cx="1828400" cy="100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9" name="Google Shape;239;p30"/>
          <p:cNvCxnSpPr/>
          <p:nvPr/>
        </p:nvCxnSpPr>
        <p:spPr>
          <a:xfrm rot="10800000" flipH="1">
            <a:off x="8098461" y="3176529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0" name="Google Shape;240;p30"/>
          <p:cNvCxnSpPr/>
          <p:nvPr/>
        </p:nvCxnSpPr>
        <p:spPr>
          <a:xfrm rot="10800000" flipH="1">
            <a:off x="8098461" y="3176847"/>
            <a:ext cx="1848400" cy="48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1" name="Google Shape;241;p30"/>
          <p:cNvCxnSpPr/>
          <p:nvPr/>
        </p:nvCxnSpPr>
        <p:spPr>
          <a:xfrm>
            <a:off x="8098461" y="3167685"/>
            <a:ext cx="18216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2" name="Google Shape;242;p30"/>
          <p:cNvCxnSpPr/>
          <p:nvPr/>
        </p:nvCxnSpPr>
        <p:spPr>
          <a:xfrm>
            <a:off x="8138361" y="2651544"/>
            <a:ext cx="1808800" cy="49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3" name="Google Shape;243;p30"/>
          <p:cNvCxnSpPr/>
          <p:nvPr/>
        </p:nvCxnSpPr>
        <p:spPr>
          <a:xfrm>
            <a:off x="8105357" y="2655365"/>
            <a:ext cx="1828400" cy="100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4" name="Google Shape;244;p30"/>
          <p:cNvCxnSpPr/>
          <p:nvPr/>
        </p:nvCxnSpPr>
        <p:spPr>
          <a:xfrm rot="10800000" flipH="1">
            <a:off x="8085500" y="3678556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5" name="Google Shape;245;p30"/>
          <p:cNvCxnSpPr/>
          <p:nvPr/>
        </p:nvCxnSpPr>
        <p:spPr>
          <a:xfrm rot="10800000" flipH="1">
            <a:off x="8085500" y="3678873"/>
            <a:ext cx="1848400" cy="48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6" name="Google Shape;246;p30"/>
          <p:cNvCxnSpPr/>
          <p:nvPr/>
        </p:nvCxnSpPr>
        <p:spPr>
          <a:xfrm>
            <a:off x="8085500" y="3669712"/>
            <a:ext cx="18216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7" name="Google Shape;247;p30"/>
          <p:cNvCxnSpPr/>
          <p:nvPr/>
        </p:nvCxnSpPr>
        <p:spPr>
          <a:xfrm>
            <a:off x="8125400" y="3153571"/>
            <a:ext cx="1808800" cy="49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8" name="Google Shape;248;p30"/>
          <p:cNvCxnSpPr/>
          <p:nvPr/>
        </p:nvCxnSpPr>
        <p:spPr>
          <a:xfrm>
            <a:off x="8125305" y="3182284"/>
            <a:ext cx="1828400" cy="100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9" name="Google Shape;249;p30"/>
          <p:cNvCxnSpPr/>
          <p:nvPr/>
        </p:nvCxnSpPr>
        <p:spPr>
          <a:xfrm rot="10800000" flipH="1">
            <a:off x="8105449" y="4205475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0" name="Google Shape;250;p30"/>
          <p:cNvCxnSpPr/>
          <p:nvPr/>
        </p:nvCxnSpPr>
        <p:spPr>
          <a:xfrm rot="10800000" flipH="1">
            <a:off x="8105449" y="4205792"/>
            <a:ext cx="1848400" cy="48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1" name="Google Shape;251;p30"/>
          <p:cNvCxnSpPr/>
          <p:nvPr/>
        </p:nvCxnSpPr>
        <p:spPr>
          <a:xfrm>
            <a:off x="8145349" y="3680489"/>
            <a:ext cx="1808800" cy="49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2" name="Google Shape;252;p30"/>
          <p:cNvCxnSpPr/>
          <p:nvPr/>
        </p:nvCxnSpPr>
        <p:spPr>
          <a:xfrm>
            <a:off x="6254367" y="4178788"/>
            <a:ext cx="1828400" cy="100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3" name="Google Shape;253;p30"/>
          <p:cNvCxnSpPr/>
          <p:nvPr/>
        </p:nvCxnSpPr>
        <p:spPr>
          <a:xfrm rot="10800000" flipH="1">
            <a:off x="6234509" y="5202296"/>
            <a:ext cx="1848400" cy="48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4" name="Google Shape;254;p30"/>
          <p:cNvCxnSpPr/>
          <p:nvPr/>
        </p:nvCxnSpPr>
        <p:spPr>
          <a:xfrm>
            <a:off x="6234509" y="5193135"/>
            <a:ext cx="18216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5" name="Google Shape;255;p30"/>
          <p:cNvCxnSpPr/>
          <p:nvPr/>
        </p:nvCxnSpPr>
        <p:spPr>
          <a:xfrm>
            <a:off x="6274409" y="4676993"/>
            <a:ext cx="1808800" cy="49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6" name="Google Shape;256;p30"/>
          <p:cNvCxnSpPr/>
          <p:nvPr/>
        </p:nvCxnSpPr>
        <p:spPr>
          <a:xfrm>
            <a:off x="6254367" y="3667513"/>
            <a:ext cx="1828400" cy="100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7" name="Google Shape;257;p30"/>
          <p:cNvCxnSpPr/>
          <p:nvPr/>
        </p:nvCxnSpPr>
        <p:spPr>
          <a:xfrm rot="10800000" flipH="1">
            <a:off x="6234509" y="4690704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8" name="Google Shape;258;p30"/>
          <p:cNvCxnSpPr/>
          <p:nvPr/>
        </p:nvCxnSpPr>
        <p:spPr>
          <a:xfrm>
            <a:off x="6220759" y="2149955"/>
            <a:ext cx="1828400" cy="100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9" name="Google Shape;259;p30"/>
          <p:cNvCxnSpPr/>
          <p:nvPr/>
        </p:nvCxnSpPr>
        <p:spPr>
          <a:xfrm rot="10800000" flipH="1">
            <a:off x="6200901" y="3173145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0" name="Google Shape;260;p30"/>
          <p:cNvCxnSpPr/>
          <p:nvPr/>
        </p:nvCxnSpPr>
        <p:spPr>
          <a:xfrm rot="10800000" flipH="1">
            <a:off x="6200901" y="3173463"/>
            <a:ext cx="1848400" cy="48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1" name="Google Shape;261;p30"/>
          <p:cNvCxnSpPr/>
          <p:nvPr/>
        </p:nvCxnSpPr>
        <p:spPr>
          <a:xfrm>
            <a:off x="6200901" y="3164301"/>
            <a:ext cx="18216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2" name="Google Shape;262;p30"/>
          <p:cNvCxnSpPr/>
          <p:nvPr/>
        </p:nvCxnSpPr>
        <p:spPr>
          <a:xfrm>
            <a:off x="6240801" y="2648160"/>
            <a:ext cx="1808800" cy="49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3" name="Google Shape;263;p30"/>
          <p:cNvCxnSpPr/>
          <p:nvPr/>
        </p:nvCxnSpPr>
        <p:spPr>
          <a:xfrm>
            <a:off x="6247377" y="2646304"/>
            <a:ext cx="1828400" cy="100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4" name="Google Shape;264;p30"/>
          <p:cNvCxnSpPr/>
          <p:nvPr/>
        </p:nvCxnSpPr>
        <p:spPr>
          <a:xfrm rot="10800000" flipH="1">
            <a:off x="6227521" y="3669495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5" name="Google Shape;265;p30"/>
          <p:cNvCxnSpPr/>
          <p:nvPr/>
        </p:nvCxnSpPr>
        <p:spPr>
          <a:xfrm rot="10800000" flipH="1">
            <a:off x="6227521" y="3669812"/>
            <a:ext cx="1848400" cy="48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6" name="Google Shape;266;p30"/>
          <p:cNvCxnSpPr/>
          <p:nvPr/>
        </p:nvCxnSpPr>
        <p:spPr>
          <a:xfrm>
            <a:off x="6227521" y="3660651"/>
            <a:ext cx="18216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7" name="Google Shape;267;p30"/>
          <p:cNvCxnSpPr/>
          <p:nvPr/>
        </p:nvCxnSpPr>
        <p:spPr>
          <a:xfrm>
            <a:off x="6267421" y="3144509"/>
            <a:ext cx="1808800" cy="49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8" name="Google Shape;268;p30"/>
          <p:cNvCxnSpPr/>
          <p:nvPr/>
        </p:nvCxnSpPr>
        <p:spPr>
          <a:xfrm>
            <a:off x="6234417" y="3148331"/>
            <a:ext cx="1828400" cy="100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9" name="Google Shape;269;p30"/>
          <p:cNvCxnSpPr/>
          <p:nvPr/>
        </p:nvCxnSpPr>
        <p:spPr>
          <a:xfrm rot="10800000" flipH="1">
            <a:off x="6214561" y="4171521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0" name="Google Shape;270;p30"/>
          <p:cNvCxnSpPr/>
          <p:nvPr/>
        </p:nvCxnSpPr>
        <p:spPr>
          <a:xfrm rot="10800000" flipH="1">
            <a:off x="6214561" y="4171839"/>
            <a:ext cx="1848400" cy="48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1" name="Google Shape;271;p30"/>
          <p:cNvCxnSpPr/>
          <p:nvPr/>
        </p:nvCxnSpPr>
        <p:spPr>
          <a:xfrm>
            <a:off x="6214561" y="4162677"/>
            <a:ext cx="18216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2" name="Google Shape;272;p30"/>
          <p:cNvCxnSpPr/>
          <p:nvPr/>
        </p:nvCxnSpPr>
        <p:spPr>
          <a:xfrm>
            <a:off x="6254461" y="3646536"/>
            <a:ext cx="1808800" cy="49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3" name="Google Shape;273;p30"/>
          <p:cNvCxnSpPr/>
          <p:nvPr/>
        </p:nvCxnSpPr>
        <p:spPr>
          <a:xfrm>
            <a:off x="6254367" y="3675249"/>
            <a:ext cx="1828400" cy="100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4" name="Google Shape;274;p30"/>
          <p:cNvCxnSpPr/>
          <p:nvPr/>
        </p:nvCxnSpPr>
        <p:spPr>
          <a:xfrm rot="10800000" flipH="1">
            <a:off x="6234509" y="4698440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5" name="Google Shape;275;p30"/>
          <p:cNvCxnSpPr/>
          <p:nvPr/>
        </p:nvCxnSpPr>
        <p:spPr>
          <a:xfrm>
            <a:off x="6287975" y="1647928"/>
            <a:ext cx="1828400" cy="100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6" name="Google Shape;276;p30"/>
          <p:cNvCxnSpPr/>
          <p:nvPr/>
        </p:nvCxnSpPr>
        <p:spPr>
          <a:xfrm rot="10800000" flipH="1">
            <a:off x="6268117" y="2671119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7" name="Google Shape;277;p30"/>
          <p:cNvCxnSpPr/>
          <p:nvPr/>
        </p:nvCxnSpPr>
        <p:spPr>
          <a:xfrm rot="10800000" flipH="1">
            <a:off x="6268117" y="2671436"/>
            <a:ext cx="1848400" cy="48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8" name="Google Shape;278;p30"/>
          <p:cNvCxnSpPr/>
          <p:nvPr/>
        </p:nvCxnSpPr>
        <p:spPr>
          <a:xfrm>
            <a:off x="6268117" y="2662275"/>
            <a:ext cx="18216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9" name="Google Shape;279;p30"/>
          <p:cNvCxnSpPr/>
          <p:nvPr/>
        </p:nvCxnSpPr>
        <p:spPr>
          <a:xfrm>
            <a:off x="6308017" y="2146133"/>
            <a:ext cx="1808800" cy="49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0" name="Google Shape;280;p30"/>
          <p:cNvCxnSpPr/>
          <p:nvPr/>
        </p:nvCxnSpPr>
        <p:spPr>
          <a:xfrm>
            <a:off x="6307924" y="1138587"/>
            <a:ext cx="1828400" cy="100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1" name="Google Shape;281;p30"/>
          <p:cNvCxnSpPr/>
          <p:nvPr/>
        </p:nvCxnSpPr>
        <p:spPr>
          <a:xfrm rot="10800000" flipH="1">
            <a:off x="6288067" y="2161777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2" name="Google Shape;282;p30"/>
          <p:cNvCxnSpPr/>
          <p:nvPr/>
        </p:nvCxnSpPr>
        <p:spPr>
          <a:xfrm rot="10800000" flipH="1">
            <a:off x="6288067" y="2162095"/>
            <a:ext cx="1848400" cy="48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3" name="Google Shape;283;p30"/>
          <p:cNvCxnSpPr/>
          <p:nvPr/>
        </p:nvCxnSpPr>
        <p:spPr>
          <a:xfrm>
            <a:off x="6288067" y="2152933"/>
            <a:ext cx="18216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4" name="Google Shape;284;p30"/>
          <p:cNvCxnSpPr/>
          <p:nvPr/>
        </p:nvCxnSpPr>
        <p:spPr>
          <a:xfrm>
            <a:off x="6327967" y="1636792"/>
            <a:ext cx="1808800" cy="49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5" name="Google Shape;285;p30"/>
          <p:cNvCxnSpPr/>
          <p:nvPr/>
        </p:nvCxnSpPr>
        <p:spPr>
          <a:xfrm rot="10800000" flipH="1">
            <a:off x="6268117" y="1667019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6" name="Google Shape;286;p30"/>
          <p:cNvCxnSpPr/>
          <p:nvPr/>
        </p:nvCxnSpPr>
        <p:spPr>
          <a:xfrm rot="10800000" flipH="1">
            <a:off x="6268117" y="1667336"/>
            <a:ext cx="1848400" cy="48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7" name="Google Shape;287;p30"/>
          <p:cNvCxnSpPr/>
          <p:nvPr/>
        </p:nvCxnSpPr>
        <p:spPr>
          <a:xfrm>
            <a:off x="6268117" y="1658175"/>
            <a:ext cx="18216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8" name="Google Shape;288;p30"/>
          <p:cNvCxnSpPr/>
          <p:nvPr/>
        </p:nvCxnSpPr>
        <p:spPr>
          <a:xfrm>
            <a:off x="6308017" y="1142033"/>
            <a:ext cx="1808800" cy="49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9" name="Google Shape;289;p30"/>
          <p:cNvCxnSpPr/>
          <p:nvPr/>
        </p:nvCxnSpPr>
        <p:spPr>
          <a:xfrm>
            <a:off x="4330203" y="4696052"/>
            <a:ext cx="1828400" cy="100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0" name="Google Shape;290;p30"/>
          <p:cNvCxnSpPr/>
          <p:nvPr/>
        </p:nvCxnSpPr>
        <p:spPr>
          <a:xfrm rot="10800000" flipH="1">
            <a:off x="4310347" y="5719560"/>
            <a:ext cx="1848400" cy="48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1" name="Google Shape;291;p30"/>
          <p:cNvCxnSpPr/>
          <p:nvPr/>
        </p:nvCxnSpPr>
        <p:spPr>
          <a:xfrm>
            <a:off x="4310347" y="5710399"/>
            <a:ext cx="18216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2" name="Google Shape;292;p30"/>
          <p:cNvCxnSpPr/>
          <p:nvPr/>
        </p:nvCxnSpPr>
        <p:spPr>
          <a:xfrm>
            <a:off x="4350247" y="5194257"/>
            <a:ext cx="1808800" cy="49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3" name="Google Shape;293;p30"/>
          <p:cNvCxnSpPr/>
          <p:nvPr/>
        </p:nvCxnSpPr>
        <p:spPr>
          <a:xfrm rot="10800000" flipH="1">
            <a:off x="4310347" y="5207968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4" name="Google Shape;294;p30"/>
          <p:cNvCxnSpPr/>
          <p:nvPr/>
        </p:nvCxnSpPr>
        <p:spPr>
          <a:xfrm rot="10800000" flipH="1">
            <a:off x="4310347" y="5208285"/>
            <a:ext cx="1848400" cy="48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5" name="Google Shape;295;p30"/>
          <p:cNvCxnSpPr/>
          <p:nvPr/>
        </p:nvCxnSpPr>
        <p:spPr>
          <a:xfrm>
            <a:off x="4350247" y="4682983"/>
            <a:ext cx="1808800" cy="49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6" name="Google Shape;296;p30"/>
          <p:cNvCxnSpPr/>
          <p:nvPr/>
        </p:nvCxnSpPr>
        <p:spPr>
          <a:xfrm>
            <a:off x="4296595" y="2667219"/>
            <a:ext cx="1828400" cy="100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7" name="Google Shape;297;p30"/>
          <p:cNvCxnSpPr/>
          <p:nvPr/>
        </p:nvCxnSpPr>
        <p:spPr>
          <a:xfrm rot="10800000" flipH="1">
            <a:off x="4276739" y="3690409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8" name="Google Shape;298;p30"/>
          <p:cNvCxnSpPr/>
          <p:nvPr/>
        </p:nvCxnSpPr>
        <p:spPr>
          <a:xfrm rot="10800000" flipH="1">
            <a:off x="4276739" y="3690727"/>
            <a:ext cx="1848400" cy="48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9" name="Google Shape;299;p30"/>
          <p:cNvCxnSpPr/>
          <p:nvPr/>
        </p:nvCxnSpPr>
        <p:spPr>
          <a:xfrm>
            <a:off x="4276739" y="3681565"/>
            <a:ext cx="18216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0" name="Google Shape;300;p30"/>
          <p:cNvCxnSpPr/>
          <p:nvPr/>
        </p:nvCxnSpPr>
        <p:spPr>
          <a:xfrm>
            <a:off x="4316639" y="3165424"/>
            <a:ext cx="1808800" cy="49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1" name="Google Shape;301;p30"/>
          <p:cNvCxnSpPr/>
          <p:nvPr/>
        </p:nvCxnSpPr>
        <p:spPr>
          <a:xfrm>
            <a:off x="4323215" y="3163568"/>
            <a:ext cx="1828400" cy="100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2" name="Google Shape;302;p30"/>
          <p:cNvCxnSpPr/>
          <p:nvPr/>
        </p:nvCxnSpPr>
        <p:spPr>
          <a:xfrm rot="10800000" flipH="1">
            <a:off x="4303357" y="4186759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3" name="Google Shape;303;p30"/>
          <p:cNvCxnSpPr/>
          <p:nvPr/>
        </p:nvCxnSpPr>
        <p:spPr>
          <a:xfrm rot="10800000" flipH="1">
            <a:off x="4303357" y="4187076"/>
            <a:ext cx="1848400" cy="48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4" name="Google Shape;304;p30"/>
          <p:cNvCxnSpPr/>
          <p:nvPr/>
        </p:nvCxnSpPr>
        <p:spPr>
          <a:xfrm>
            <a:off x="4303357" y="4177915"/>
            <a:ext cx="18216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5" name="Google Shape;305;p30"/>
          <p:cNvCxnSpPr/>
          <p:nvPr/>
        </p:nvCxnSpPr>
        <p:spPr>
          <a:xfrm>
            <a:off x="4343259" y="3661773"/>
            <a:ext cx="1808800" cy="49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6" name="Google Shape;306;p30"/>
          <p:cNvCxnSpPr/>
          <p:nvPr/>
        </p:nvCxnSpPr>
        <p:spPr>
          <a:xfrm>
            <a:off x="4310255" y="3665595"/>
            <a:ext cx="1828400" cy="100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7" name="Google Shape;307;p30"/>
          <p:cNvCxnSpPr/>
          <p:nvPr/>
        </p:nvCxnSpPr>
        <p:spPr>
          <a:xfrm rot="10800000" flipH="1">
            <a:off x="4290397" y="4688785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8" name="Google Shape;308;p30"/>
          <p:cNvCxnSpPr/>
          <p:nvPr/>
        </p:nvCxnSpPr>
        <p:spPr>
          <a:xfrm rot="10800000" flipH="1">
            <a:off x="4290397" y="4689103"/>
            <a:ext cx="1848400" cy="48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9" name="Google Shape;309;p30"/>
          <p:cNvCxnSpPr/>
          <p:nvPr/>
        </p:nvCxnSpPr>
        <p:spPr>
          <a:xfrm>
            <a:off x="4290397" y="4679941"/>
            <a:ext cx="18216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0" name="Google Shape;310;p30"/>
          <p:cNvCxnSpPr/>
          <p:nvPr/>
        </p:nvCxnSpPr>
        <p:spPr>
          <a:xfrm>
            <a:off x="4330297" y="4163800"/>
            <a:ext cx="1808800" cy="49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1" name="Google Shape;311;p30"/>
          <p:cNvCxnSpPr/>
          <p:nvPr/>
        </p:nvCxnSpPr>
        <p:spPr>
          <a:xfrm rot="10800000" flipH="1">
            <a:off x="4310347" y="5215704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2" name="Google Shape;312;p30"/>
          <p:cNvCxnSpPr/>
          <p:nvPr/>
        </p:nvCxnSpPr>
        <p:spPr>
          <a:xfrm rot="10800000" flipH="1">
            <a:off x="4310347" y="5216021"/>
            <a:ext cx="1848400" cy="48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3" name="Google Shape;313;p30"/>
          <p:cNvCxnSpPr/>
          <p:nvPr/>
        </p:nvCxnSpPr>
        <p:spPr>
          <a:xfrm>
            <a:off x="4350247" y="4690719"/>
            <a:ext cx="1808800" cy="49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4" name="Google Shape;314;p30"/>
          <p:cNvCxnSpPr/>
          <p:nvPr/>
        </p:nvCxnSpPr>
        <p:spPr>
          <a:xfrm>
            <a:off x="4363812" y="2165192"/>
            <a:ext cx="1828400" cy="100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5" name="Google Shape;315;p30"/>
          <p:cNvCxnSpPr/>
          <p:nvPr/>
        </p:nvCxnSpPr>
        <p:spPr>
          <a:xfrm rot="10800000" flipH="1">
            <a:off x="4343955" y="3188383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6" name="Google Shape;316;p30"/>
          <p:cNvCxnSpPr/>
          <p:nvPr/>
        </p:nvCxnSpPr>
        <p:spPr>
          <a:xfrm rot="10800000" flipH="1">
            <a:off x="4343955" y="3188700"/>
            <a:ext cx="1848400" cy="48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7" name="Google Shape;317;p30"/>
          <p:cNvCxnSpPr/>
          <p:nvPr/>
        </p:nvCxnSpPr>
        <p:spPr>
          <a:xfrm>
            <a:off x="4343955" y="3179539"/>
            <a:ext cx="18216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8" name="Google Shape;318;p30"/>
          <p:cNvCxnSpPr/>
          <p:nvPr/>
        </p:nvCxnSpPr>
        <p:spPr>
          <a:xfrm>
            <a:off x="4383855" y="2663397"/>
            <a:ext cx="1808800" cy="49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9" name="Google Shape;319;p30"/>
          <p:cNvCxnSpPr/>
          <p:nvPr/>
        </p:nvCxnSpPr>
        <p:spPr>
          <a:xfrm>
            <a:off x="4383760" y="1655851"/>
            <a:ext cx="1828400" cy="100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0" name="Google Shape;320;p30"/>
          <p:cNvCxnSpPr/>
          <p:nvPr/>
        </p:nvCxnSpPr>
        <p:spPr>
          <a:xfrm rot="10800000" flipH="1">
            <a:off x="4363904" y="2679041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1" name="Google Shape;321;p30"/>
          <p:cNvCxnSpPr/>
          <p:nvPr/>
        </p:nvCxnSpPr>
        <p:spPr>
          <a:xfrm rot="10800000" flipH="1">
            <a:off x="4363904" y="2679359"/>
            <a:ext cx="1848400" cy="48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2" name="Google Shape;322;p30"/>
          <p:cNvCxnSpPr/>
          <p:nvPr/>
        </p:nvCxnSpPr>
        <p:spPr>
          <a:xfrm>
            <a:off x="4363904" y="2670197"/>
            <a:ext cx="18216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3" name="Google Shape;323;p30"/>
          <p:cNvCxnSpPr/>
          <p:nvPr/>
        </p:nvCxnSpPr>
        <p:spPr>
          <a:xfrm>
            <a:off x="4403804" y="2154056"/>
            <a:ext cx="1808800" cy="49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4" name="Google Shape;324;p30"/>
          <p:cNvCxnSpPr/>
          <p:nvPr/>
        </p:nvCxnSpPr>
        <p:spPr>
          <a:xfrm>
            <a:off x="4363812" y="1161092"/>
            <a:ext cx="1828400" cy="100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5" name="Google Shape;325;p30"/>
          <p:cNvCxnSpPr/>
          <p:nvPr/>
        </p:nvCxnSpPr>
        <p:spPr>
          <a:xfrm rot="10800000" flipH="1">
            <a:off x="4343955" y="2184283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6" name="Google Shape;326;p30"/>
          <p:cNvCxnSpPr/>
          <p:nvPr/>
        </p:nvCxnSpPr>
        <p:spPr>
          <a:xfrm rot="10800000" flipH="1">
            <a:off x="4343955" y="2184600"/>
            <a:ext cx="1848400" cy="48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7" name="Google Shape;327;p30"/>
          <p:cNvCxnSpPr/>
          <p:nvPr/>
        </p:nvCxnSpPr>
        <p:spPr>
          <a:xfrm>
            <a:off x="4343955" y="2175439"/>
            <a:ext cx="18216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8" name="Google Shape;328;p30"/>
          <p:cNvCxnSpPr/>
          <p:nvPr/>
        </p:nvCxnSpPr>
        <p:spPr>
          <a:xfrm>
            <a:off x="4383855" y="1659297"/>
            <a:ext cx="1808800" cy="49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9" name="Google Shape;329;p30"/>
          <p:cNvCxnSpPr/>
          <p:nvPr/>
        </p:nvCxnSpPr>
        <p:spPr>
          <a:xfrm rot="10800000" flipH="1">
            <a:off x="4324005" y="1191615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0" name="Google Shape;330;p30"/>
          <p:cNvCxnSpPr/>
          <p:nvPr/>
        </p:nvCxnSpPr>
        <p:spPr>
          <a:xfrm rot="10800000" flipH="1">
            <a:off x="4324005" y="1191932"/>
            <a:ext cx="1848400" cy="48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1" name="Google Shape;331;p30"/>
          <p:cNvCxnSpPr/>
          <p:nvPr/>
        </p:nvCxnSpPr>
        <p:spPr>
          <a:xfrm>
            <a:off x="4324005" y="1182771"/>
            <a:ext cx="18216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2" name="Google Shape;332;p30"/>
          <p:cNvCxnSpPr/>
          <p:nvPr/>
        </p:nvCxnSpPr>
        <p:spPr>
          <a:xfrm>
            <a:off x="4363905" y="666629"/>
            <a:ext cx="1808800" cy="49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3" name="Google Shape;333;p30"/>
          <p:cNvCxnSpPr/>
          <p:nvPr/>
        </p:nvCxnSpPr>
        <p:spPr>
          <a:xfrm>
            <a:off x="4323913" y="664789"/>
            <a:ext cx="1828400" cy="100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4" name="Google Shape;334;p30"/>
          <p:cNvCxnSpPr/>
          <p:nvPr/>
        </p:nvCxnSpPr>
        <p:spPr>
          <a:xfrm rot="10800000" flipH="1">
            <a:off x="4304057" y="1687980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5" name="Google Shape;335;p30"/>
          <p:cNvCxnSpPr/>
          <p:nvPr/>
        </p:nvCxnSpPr>
        <p:spPr>
          <a:xfrm rot="10800000" flipH="1">
            <a:off x="4304057" y="1688297"/>
            <a:ext cx="1848400" cy="48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6" name="Google Shape;336;p30"/>
          <p:cNvCxnSpPr/>
          <p:nvPr/>
        </p:nvCxnSpPr>
        <p:spPr>
          <a:xfrm>
            <a:off x="4304057" y="1679136"/>
            <a:ext cx="18216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7" name="Google Shape;337;p30"/>
          <p:cNvCxnSpPr/>
          <p:nvPr/>
        </p:nvCxnSpPr>
        <p:spPr>
          <a:xfrm rot="10800000" flipH="1">
            <a:off x="4328160" y="1194816"/>
            <a:ext cx="1834800" cy="9968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8" name="Google Shape;338;p30"/>
          <p:cNvCxnSpPr/>
          <p:nvPr/>
        </p:nvCxnSpPr>
        <p:spPr>
          <a:xfrm>
            <a:off x="4343957" y="1162995"/>
            <a:ext cx="1808800" cy="49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9" name="Google Shape;339;p30"/>
          <p:cNvSpPr/>
          <p:nvPr/>
        </p:nvSpPr>
        <p:spPr>
          <a:xfrm>
            <a:off x="5977813" y="957980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40" name="Google Shape;340;p30"/>
          <p:cNvSpPr/>
          <p:nvPr/>
        </p:nvSpPr>
        <p:spPr>
          <a:xfrm>
            <a:off x="4069877" y="461633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41" name="Google Shape;341;p30"/>
          <p:cNvSpPr/>
          <p:nvPr/>
        </p:nvSpPr>
        <p:spPr>
          <a:xfrm>
            <a:off x="5979148" y="5459235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42" name="Google Shape;342;p30"/>
          <p:cNvSpPr/>
          <p:nvPr/>
        </p:nvSpPr>
        <p:spPr>
          <a:xfrm>
            <a:off x="4075203" y="5955561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343" name="Google Shape;343;p30"/>
          <p:cNvCxnSpPr/>
          <p:nvPr/>
        </p:nvCxnSpPr>
        <p:spPr>
          <a:xfrm rot="10800000" flipH="1">
            <a:off x="6291072" y="2157984"/>
            <a:ext cx="1834800" cy="996800"/>
          </a:xfrm>
          <a:prstGeom prst="straightConnector1">
            <a:avLst/>
          </a:prstGeom>
          <a:noFill/>
          <a:ln w="1143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4" name="Google Shape;344;p30"/>
          <p:cNvSpPr/>
          <p:nvPr/>
        </p:nvSpPr>
        <p:spPr>
          <a:xfrm>
            <a:off x="7885760" y="1454313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45" name="Google Shape;345;p30"/>
          <p:cNvSpPr/>
          <p:nvPr/>
        </p:nvSpPr>
        <p:spPr>
          <a:xfrm>
            <a:off x="7885760" y="1950648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46" name="Google Shape;346;p30"/>
          <p:cNvSpPr/>
          <p:nvPr/>
        </p:nvSpPr>
        <p:spPr>
          <a:xfrm>
            <a:off x="7885760" y="2446981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47" name="Google Shape;347;p30"/>
          <p:cNvSpPr/>
          <p:nvPr/>
        </p:nvSpPr>
        <p:spPr>
          <a:xfrm>
            <a:off x="7888428" y="2954716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48" name="Google Shape;348;p30"/>
          <p:cNvSpPr/>
          <p:nvPr/>
        </p:nvSpPr>
        <p:spPr>
          <a:xfrm>
            <a:off x="7883092" y="3462483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49" name="Google Shape;349;p30"/>
          <p:cNvSpPr/>
          <p:nvPr/>
        </p:nvSpPr>
        <p:spPr>
          <a:xfrm>
            <a:off x="7883092" y="3958816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50" name="Google Shape;350;p30"/>
          <p:cNvSpPr/>
          <p:nvPr/>
        </p:nvSpPr>
        <p:spPr>
          <a:xfrm>
            <a:off x="7883092" y="4455151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51" name="Google Shape;351;p30"/>
          <p:cNvSpPr/>
          <p:nvPr/>
        </p:nvSpPr>
        <p:spPr>
          <a:xfrm>
            <a:off x="7885760" y="4962885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52" name="Google Shape;352;p30"/>
          <p:cNvSpPr/>
          <p:nvPr/>
        </p:nvSpPr>
        <p:spPr>
          <a:xfrm>
            <a:off x="9771947" y="2446960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53" name="Google Shape;353;p30"/>
          <p:cNvSpPr/>
          <p:nvPr/>
        </p:nvSpPr>
        <p:spPr>
          <a:xfrm>
            <a:off x="9766611" y="2954725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54" name="Google Shape;354;p30"/>
          <p:cNvSpPr/>
          <p:nvPr/>
        </p:nvSpPr>
        <p:spPr>
          <a:xfrm>
            <a:off x="9755937" y="3462476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55" name="Google Shape;355;p30"/>
          <p:cNvSpPr/>
          <p:nvPr/>
        </p:nvSpPr>
        <p:spPr>
          <a:xfrm>
            <a:off x="9771947" y="3970227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56" name="Google Shape;356;p30"/>
          <p:cNvSpPr/>
          <p:nvPr/>
        </p:nvSpPr>
        <p:spPr>
          <a:xfrm>
            <a:off x="5983151" y="1454313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57" name="Google Shape;357;p30"/>
          <p:cNvSpPr/>
          <p:nvPr/>
        </p:nvSpPr>
        <p:spPr>
          <a:xfrm>
            <a:off x="5983151" y="1950648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58" name="Google Shape;358;p30"/>
          <p:cNvSpPr/>
          <p:nvPr/>
        </p:nvSpPr>
        <p:spPr>
          <a:xfrm>
            <a:off x="5983151" y="2446981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59" name="Google Shape;359;p30"/>
          <p:cNvSpPr/>
          <p:nvPr/>
        </p:nvSpPr>
        <p:spPr>
          <a:xfrm>
            <a:off x="5974080" y="2954716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60" name="Google Shape;360;p30"/>
          <p:cNvSpPr/>
          <p:nvPr/>
        </p:nvSpPr>
        <p:spPr>
          <a:xfrm>
            <a:off x="5980481" y="3462483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61" name="Google Shape;361;p30"/>
          <p:cNvSpPr/>
          <p:nvPr/>
        </p:nvSpPr>
        <p:spPr>
          <a:xfrm>
            <a:off x="5980481" y="3958816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62" name="Google Shape;362;p30"/>
          <p:cNvSpPr/>
          <p:nvPr/>
        </p:nvSpPr>
        <p:spPr>
          <a:xfrm>
            <a:off x="5980481" y="4455151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63" name="Google Shape;363;p30"/>
          <p:cNvSpPr/>
          <p:nvPr/>
        </p:nvSpPr>
        <p:spPr>
          <a:xfrm>
            <a:off x="5983151" y="4962885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64" name="Google Shape;364;p30"/>
          <p:cNvSpPr/>
          <p:nvPr/>
        </p:nvSpPr>
        <p:spPr>
          <a:xfrm>
            <a:off x="4069867" y="957980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65" name="Google Shape;365;p30"/>
          <p:cNvSpPr/>
          <p:nvPr/>
        </p:nvSpPr>
        <p:spPr>
          <a:xfrm>
            <a:off x="4071201" y="5459235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66" name="Google Shape;366;p30"/>
          <p:cNvSpPr/>
          <p:nvPr/>
        </p:nvSpPr>
        <p:spPr>
          <a:xfrm>
            <a:off x="4075203" y="1454313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67" name="Google Shape;367;p30"/>
          <p:cNvSpPr/>
          <p:nvPr/>
        </p:nvSpPr>
        <p:spPr>
          <a:xfrm>
            <a:off x="4075203" y="1950648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68" name="Google Shape;368;p30"/>
          <p:cNvSpPr/>
          <p:nvPr/>
        </p:nvSpPr>
        <p:spPr>
          <a:xfrm>
            <a:off x="4075203" y="2446981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69" name="Google Shape;369;p30"/>
          <p:cNvSpPr/>
          <p:nvPr/>
        </p:nvSpPr>
        <p:spPr>
          <a:xfrm>
            <a:off x="4077872" y="2954716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70" name="Google Shape;370;p30"/>
          <p:cNvSpPr/>
          <p:nvPr/>
        </p:nvSpPr>
        <p:spPr>
          <a:xfrm>
            <a:off x="4072535" y="3462483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71" name="Google Shape;371;p30"/>
          <p:cNvSpPr/>
          <p:nvPr/>
        </p:nvSpPr>
        <p:spPr>
          <a:xfrm>
            <a:off x="4072535" y="3958816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72" name="Google Shape;372;p30"/>
          <p:cNvSpPr/>
          <p:nvPr/>
        </p:nvSpPr>
        <p:spPr>
          <a:xfrm>
            <a:off x="4072535" y="4455151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73" name="Google Shape;373;p30"/>
          <p:cNvSpPr/>
          <p:nvPr/>
        </p:nvSpPr>
        <p:spPr>
          <a:xfrm>
            <a:off x="4075203" y="4962885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74" name="Google Shape;374;p30"/>
          <p:cNvSpPr txBox="1"/>
          <p:nvPr/>
        </p:nvSpPr>
        <p:spPr>
          <a:xfrm>
            <a:off x="10221133" y="2431767"/>
            <a:ext cx="800800" cy="4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600">
                <a:latin typeface="Helvetica Neue Light"/>
                <a:ea typeface="Helvetica Neue Light"/>
                <a:cs typeface="Helvetica Neue Light"/>
                <a:sym typeface="Helvetica Neue Light"/>
              </a:rPr>
              <a:t>gato</a:t>
            </a:r>
            <a:endParaRPr sz="16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75" name="Google Shape;375;p30"/>
          <p:cNvSpPr txBox="1"/>
          <p:nvPr/>
        </p:nvSpPr>
        <p:spPr>
          <a:xfrm>
            <a:off x="10221133" y="2932584"/>
            <a:ext cx="800800" cy="3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600">
                <a:latin typeface="Helvetica Neue Light"/>
                <a:ea typeface="Helvetica Neue Light"/>
                <a:cs typeface="Helvetica Neue Light"/>
                <a:sym typeface="Helvetica Neue Light"/>
              </a:rPr>
              <a:t>perro</a:t>
            </a:r>
            <a:endParaRPr sz="16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76" name="Google Shape;376;p30"/>
          <p:cNvSpPr txBox="1"/>
          <p:nvPr/>
        </p:nvSpPr>
        <p:spPr>
          <a:xfrm>
            <a:off x="10221133" y="3985867"/>
            <a:ext cx="885200" cy="3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600">
                <a:latin typeface="Helvetica Neue Light"/>
                <a:ea typeface="Helvetica Neue Light"/>
                <a:cs typeface="Helvetica Neue Light"/>
                <a:sym typeface="Helvetica Neue Light"/>
              </a:rPr>
              <a:t>canario</a:t>
            </a:r>
            <a:endParaRPr sz="16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377" name="Google Shape;37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22067" y="740501"/>
            <a:ext cx="1279000" cy="13014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30"/>
          <p:cNvPicPr preferRelativeResize="0"/>
          <p:nvPr/>
        </p:nvPicPr>
        <p:blipFill rotWithShape="1">
          <a:blip r:embed="rId4">
            <a:alphaModFix/>
          </a:blip>
          <a:srcRect l="7079" r="20309"/>
          <a:stretch/>
        </p:blipFill>
        <p:spPr>
          <a:xfrm>
            <a:off x="276300" y="1928268"/>
            <a:ext cx="2910333" cy="3010065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379" name="Google Shape;379;p30"/>
          <p:cNvCxnSpPr>
            <a:endCxn id="340" idx="1"/>
          </p:cNvCxnSpPr>
          <p:nvPr/>
        </p:nvCxnSpPr>
        <p:spPr>
          <a:xfrm rot="10800000" flipH="1">
            <a:off x="380860" y="526187"/>
            <a:ext cx="3754800" cy="122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380" name="Google Shape;380;p30"/>
          <p:cNvCxnSpPr>
            <a:endCxn id="342" idx="3"/>
          </p:cNvCxnSpPr>
          <p:nvPr/>
        </p:nvCxnSpPr>
        <p:spPr>
          <a:xfrm>
            <a:off x="377787" y="5108607"/>
            <a:ext cx="3763200" cy="1223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381" name="Google Shape;381;p30"/>
          <p:cNvSpPr/>
          <p:nvPr/>
        </p:nvSpPr>
        <p:spPr>
          <a:xfrm>
            <a:off x="9753600" y="3462528"/>
            <a:ext cx="449200" cy="440800"/>
          </a:xfrm>
          <a:prstGeom prst="ellipse">
            <a:avLst/>
          </a:prstGeom>
          <a:solidFill>
            <a:srgbClr val="434343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82" name="Google Shape;382;p30"/>
          <p:cNvSpPr/>
          <p:nvPr/>
        </p:nvSpPr>
        <p:spPr>
          <a:xfrm>
            <a:off x="9777984" y="3974592"/>
            <a:ext cx="449200" cy="440800"/>
          </a:xfrm>
          <a:prstGeom prst="ellipse">
            <a:avLst/>
          </a:prstGeom>
          <a:solidFill>
            <a:srgbClr val="999999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383" name="Google Shape;383;p30"/>
          <p:cNvCxnSpPr/>
          <p:nvPr/>
        </p:nvCxnSpPr>
        <p:spPr>
          <a:xfrm rot="10800000" flipH="1">
            <a:off x="8071104" y="2682240"/>
            <a:ext cx="1848400" cy="4892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4" name="Google Shape;384;p30"/>
          <p:cNvCxnSpPr/>
          <p:nvPr/>
        </p:nvCxnSpPr>
        <p:spPr>
          <a:xfrm>
            <a:off x="8095488" y="1658112"/>
            <a:ext cx="1828400" cy="10044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5" name="Google Shape;385;p30"/>
          <p:cNvSpPr/>
          <p:nvPr/>
        </p:nvSpPr>
        <p:spPr>
          <a:xfrm>
            <a:off x="9777984" y="2450592"/>
            <a:ext cx="449200" cy="440800"/>
          </a:xfrm>
          <a:prstGeom prst="ellipse">
            <a:avLst/>
          </a:prstGeom>
          <a:solidFill>
            <a:srgbClr val="CCCCCC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86" name="Google Shape;386;p30"/>
          <p:cNvSpPr/>
          <p:nvPr/>
        </p:nvSpPr>
        <p:spPr>
          <a:xfrm>
            <a:off x="4072128" y="5462016"/>
            <a:ext cx="449200" cy="440800"/>
          </a:xfrm>
          <a:prstGeom prst="ellipse">
            <a:avLst/>
          </a:prstGeom>
          <a:solidFill>
            <a:srgbClr val="999999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87" name="Google Shape;387;p30"/>
          <p:cNvSpPr/>
          <p:nvPr/>
        </p:nvSpPr>
        <p:spPr>
          <a:xfrm>
            <a:off x="4072128" y="4962144"/>
            <a:ext cx="449200" cy="440800"/>
          </a:xfrm>
          <a:prstGeom prst="ellipse">
            <a:avLst/>
          </a:prstGeom>
          <a:solidFill>
            <a:srgbClr val="999999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388" name="Google Shape;388;p30"/>
          <p:cNvCxnSpPr/>
          <p:nvPr/>
        </p:nvCxnSpPr>
        <p:spPr>
          <a:xfrm rot="10800000" flipH="1">
            <a:off x="4340352" y="3194304"/>
            <a:ext cx="1828800" cy="9968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9" name="Google Shape;389;p30"/>
          <p:cNvCxnSpPr/>
          <p:nvPr/>
        </p:nvCxnSpPr>
        <p:spPr>
          <a:xfrm>
            <a:off x="4364736" y="2170176"/>
            <a:ext cx="1828400" cy="10044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0" name="Google Shape;390;p30"/>
          <p:cNvSpPr/>
          <p:nvPr/>
        </p:nvSpPr>
        <p:spPr>
          <a:xfrm>
            <a:off x="4072128" y="3962400"/>
            <a:ext cx="449200" cy="440800"/>
          </a:xfrm>
          <a:prstGeom prst="ellipse">
            <a:avLst/>
          </a:prstGeom>
          <a:solidFill>
            <a:srgbClr val="434343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91" name="Google Shape;391;p30"/>
          <p:cNvSpPr/>
          <p:nvPr/>
        </p:nvSpPr>
        <p:spPr>
          <a:xfrm>
            <a:off x="4072128" y="1950720"/>
            <a:ext cx="449200" cy="440800"/>
          </a:xfrm>
          <a:prstGeom prst="ellipse">
            <a:avLst/>
          </a:prstGeom>
          <a:solidFill>
            <a:srgbClr val="999999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92" name="Google Shape;392;p30"/>
          <p:cNvSpPr/>
          <p:nvPr/>
        </p:nvSpPr>
        <p:spPr>
          <a:xfrm>
            <a:off x="4072128" y="5949696"/>
            <a:ext cx="449200" cy="440800"/>
          </a:xfrm>
          <a:prstGeom prst="ellipse">
            <a:avLst/>
          </a:prstGeom>
          <a:solidFill>
            <a:srgbClr val="434343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93" name="Google Shape;393;p30"/>
          <p:cNvSpPr/>
          <p:nvPr/>
        </p:nvSpPr>
        <p:spPr>
          <a:xfrm>
            <a:off x="4072128" y="2438400"/>
            <a:ext cx="449200" cy="440800"/>
          </a:xfrm>
          <a:prstGeom prst="ellipse">
            <a:avLst/>
          </a:prstGeom>
          <a:solidFill>
            <a:srgbClr val="CCCCCC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94" name="Google Shape;394;p30"/>
          <p:cNvSpPr/>
          <p:nvPr/>
        </p:nvSpPr>
        <p:spPr>
          <a:xfrm>
            <a:off x="4072128" y="963168"/>
            <a:ext cx="449200" cy="440800"/>
          </a:xfrm>
          <a:prstGeom prst="ellipse">
            <a:avLst/>
          </a:prstGeom>
          <a:solidFill>
            <a:srgbClr val="434343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95" name="Google Shape;395;p30"/>
          <p:cNvSpPr/>
          <p:nvPr/>
        </p:nvSpPr>
        <p:spPr>
          <a:xfrm>
            <a:off x="5974080" y="4962144"/>
            <a:ext cx="449200" cy="440800"/>
          </a:xfrm>
          <a:prstGeom prst="ellipse">
            <a:avLst/>
          </a:prstGeom>
          <a:solidFill>
            <a:srgbClr val="434343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96" name="Google Shape;396;p30"/>
          <p:cNvSpPr/>
          <p:nvPr/>
        </p:nvSpPr>
        <p:spPr>
          <a:xfrm>
            <a:off x="5974080" y="4450080"/>
            <a:ext cx="449200" cy="440800"/>
          </a:xfrm>
          <a:prstGeom prst="ellipse">
            <a:avLst/>
          </a:prstGeom>
          <a:solidFill>
            <a:srgbClr val="999999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97" name="Google Shape;397;p30"/>
          <p:cNvSpPr/>
          <p:nvPr/>
        </p:nvSpPr>
        <p:spPr>
          <a:xfrm>
            <a:off x="5974080" y="3962400"/>
            <a:ext cx="449200" cy="440800"/>
          </a:xfrm>
          <a:prstGeom prst="ellipse">
            <a:avLst/>
          </a:prstGeom>
          <a:solidFill>
            <a:srgbClr val="434343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398" name="Google Shape;398;p30"/>
          <p:cNvCxnSpPr/>
          <p:nvPr/>
        </p:nvCxnSpPr>
        <p:spPr>
          <a:xfrm>
            <a:off x="6205728" y="3169920"/>
            <a:ext cx="1821600" cy="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9" name="Google Shape;399;p30"/>
          <p:cNvSpPr/>
          <p:nvPr/>
        </p:nvSpPr>
        <p:spPr>
          <a:xfrm>
            <a:off x="5974080" y="5462016"/>
            <a:ext cx="449200" cy="440800"/>
          </a:xfrm>
          <a:prstGeom prst="ellipse">
            <a:avLst/>
          </a:prstGeom>
          <a:solidFill>
            <a:srgbClr val="999999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400" name="Google Shape;400;p30"/>
          <p:cNvCxnSpPr/>
          <p:nvPr/>
        </p:nvCxnSpPr>
        <p:spPr>
          <a:xfrm>
            <a:off x="6266688" y="1658112"/>
            <a:ext cx="1821600" cy="0"/>
          </a:xfrm>
          <a:prstGeom prst="straightConnector1">
            <a:avLst/>
          </a:prstGeom>
          <a:noFill/>
          <a:ln w="1524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1" name="Google Shape;401;p30"/>
          <p:cNvSpPr/>
          <p:nvPr/>
        </p:nvSpPr>
        <p:spPr>
          <a:xfrm>
            <a:off x="5974080" y="2950464"/>
            <a:ext cx="449200" cy="440800"/>
          </a:xfrm>
          <a:prstGeom prst="ellipse">
            <a:avLst/>
          </a:prstGeom>
          <a:solidFill>
            <a:srgbClr val="999999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02" name="Google Shape;402;p30"/>
          <p:cNvSpPr/>
          <p:nvPr/>
        </p:nvSpPr>
        <p:spPr>
          <a:xfrm>
            <a:off x="5974080" y="1450848"/>
            <a:ext cx="449200" cy="440800"/>
          </a:xfrm>
          <a:prstGeom prst="ellipse">
            <a:avLst/>
          </a:prstGeom>
          <a:solidFill>
            <a:srgbClr val="999999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03" name="Google Shape;403;p30"/>
          <p:cNvSpPr/>
          <p:nvPr/>
        </p:nvSpPr>
        <p:spPr>
          <a:xfrm>
            <a:off x="7888224" y="4450080"/>
            <a:ext cx="449200" cy="440800"/>
          </a:xfrm>
          <a:prstGeom prst="ellipse">
            <a:avLst/>
          </a:prstGeom>
          <a:solidFill>
            <a:srgbClr val="434343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04" name="Google Shape;404;p30"/>
          <p:cNvSpPr/>
          <p:nvPr/>
        </p:nvSpPr>
        <p:spPr>
          <a:xfrm>
            <a:off x="7888224" y="3962400"/>
            <a:ext cx="449200" cy="440800"/>
          </a:xfrm>
          <a:prstGeom prst="ellipse">
            <a:avLst/>
          </a:prstGeom>
          <a:solidFill>
            <a:srgbClr val="434343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05" name="Google Shape;405;p30"/>
          <p:cNvSpPr/>
          <p:nvPr/>
        </p:nvSpPr>
        <p:spPr>
          <a:xfrm>
            <a:off x="7888224" y="2950464"/>
            <a:ext cx="449200" cy="440800"/>
          </a:xfrm>
          <a:prstGeom prst="ellipse">
            <a:avLst/>
          </a:prstGeom>
          <a:solidFill>
            <a:srgbClr val="434343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06" name="Google Shape;406;p30"/>
          <p:cNvSpPr/>
          <p:nvPr/>
        </p:nvSpPr>
        <p:spPr>
          <a:xfrm>
            <a:off x="7888224" y="4962144"/>
            <a:ext cx="449200" cy="440800"/>
          </a:xfrm>
          <a:prstGeom prst="ellipse">
            <a:avLst/>
          </a:prstGeom>
          <a:solidFill>
            <a:srgbClr val="999999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07" name="Google Shape;407;p30"/>
          <p:cNvSpPr/>
          <p:nvPr/>
        </p:nvSpPr>
        <p:spPr>
          <a:xfrm>
            <a:off x="7888224" y="1450848"/>
            <a:ext cx="449200" cy="440800"/>
          </a:xfrm>
          <a:prstGeom prst="ellipse">
            <a:avLst/>
          </a:prstGeom>
          <a:solidFill>
            <a:srgbClr val="999999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08" name="Google Shape;408;p30"/>
          <p:cNvSpPr/>
          <p:nvPr/>
        </p:nvSpPr>
        <p:spPr>
          <a:xfrm>
            <a:off x="1783933" y="5035296"/>
            <a:ext cx="1450000" cy="440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 b="1">
                <a:latin typeface="Helvetica Neue"/>
                <a:ea typeface="Helvetica Neue"/>
                <a:cs typeface="Helvetica Neue"/>
                <a:sym typeface="Helvetica Neue"/>
              </a:rPr>
              <a:t>gato</a:t>
            </a:r>
            <a:endParaRPr sz="2400"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82FDCF-04BB-042C-E383-0269338B3349}"/>
              </a:ext>
            </a:extLst>
          </p:cNvPr>
          <p:cNvSpPr txBox="1"/>
          <p:nvPr/>
        </p:nvSpPr>
        <p:spPr>
          <a:xfrm>
            <a:off x="2153573" y="0"/>
            <a:ext cx="5305976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DO" sz="2400" noProof="0" dirty="0"/>
              <a:t>Entradas=Pixeles de las imágenes </a:t>
            </a:r>
            <a:endParaRPr lang="es-DO" sz="4800" noProof="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"/>
                                        <p:tgtEl>
                                          <p:spTgt spid="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300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"/>
                                        <p:tgtEl>
                                          <p:spTgt spid="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00"/>
                                        <p:tgtEl>
                                          <p:spTgt spid="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00"/>
                                        <p:tgtEl>
                                          <p:spTgt spid="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00"/>
                                        <p:tgtEl>
                                          <p:spTgt spid="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00"/>
                                        <p:tgtEl>
                                          <p:spTgt spid="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00"/>
                                        <p:tgtEl>
                                          <p:spTgt spid="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00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00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00"/>
                                        <p:tgtEl>
                                          <p:spTgt spid="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200"/>
                                        <p:tgtEl>
                                          <p:spTgt spid="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200"/>
                                        <p:tgtEl>
                                          <p:spTgt spid="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200"/>
                                        <p:tgtEl>
                                          <p:spTgt spid="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200"/>
                                        <p:tgtEl>
                                          <p:spTgt spid="4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200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200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200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200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200"/>
                                        <p:tgtEl>
                                          <p:spTgt spid="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200"/>
                                        <p:tgtEl>
                                          <p:spTgt spid="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200"/>
                                        <p:tgtEl>
                                          <p:spTgt spid="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2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0" dur="1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1"/>
                                        <p:tgtEl>
                                          <p:spTgt spid="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0" dur="10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3" dur="10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6" dur="10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9" dur="10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100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5" dur="10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1000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1" dur="10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6" dur="10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9" dur="10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2" dur="10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5" dur="10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8" dur="10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1" dur="10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4" dur="10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1000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1000"/>
                                        <p:tgtEl>
                                          <p:spTgt spid="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1000"/>
                                        <p:tgtEl>
                                          <p:spTgt spid="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1000"/>
                                        <p:tgtEl>
                                          <p:spTgt spid="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100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4" dur="10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7" dur="100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0" dur="10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3" dur="10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6" dur="10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0" dur="100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3" name="Google Shape;413;p31"/>
          <p:cNvCxnSpPr/>
          <p:nvPr/>
        </p:nvCxnSpPr>
        <p:spPr>
          <a:xfrm>
            <a:off x="6268117" y="1658175"/>
            <a:ext cx="18216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14" name="Google Shape;414;p31"/>
          <p:cNvSpPr/>
          <p:nvPr/>
        </p:nvSpPr>
        <p:spPr>
          <a:xfrm>
            <a:off x="247533" y="1899500"/>
            <a:ext cx="2986400" cy="30636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415" name="Google Shape;41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40335" y="740501"/>
            <a:ext cx="1257453" cy="1301467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p31"/>
          <p:cNvSpPr txBox="1"/>
          <p:nvPr/>
        </p:nvSpPr>
        <p:spPr>
          <a:xfrm>
            <a:off x="10227200" y="2475367"/>
            <a:ext cx="1278800" cy="3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2133" b="1">
                <a:latin typeface="Helvetica Neue"/>
                <a:ea typeface="Helvetica Neue"/>
                <a:cs typeface="Helvetica Neue"/>
                <a:sym typeface="Helvetica Neue"/>
              </a:rPr>
              <a:t>gato</a:t>
            </a:r>
            <a:endParaRPr sz="2133"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417" name="Google Shape;417;p31"/>
          <p:cNvCxnSpPr/>
          <p:nvPr/>
        </p:nvCxnSpPr>
        <p:spPr>
          <a:xfrm>
            <a:off x="8095488" y="1658112"/>
            <a:ext cx="1828400" cy="10044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8" name="Google Shape;418;p31"/>
          <p:cNvCxnSpPr/>
          <p:nvPr/>
        </p:nvCxnSpPr>
        <p:spPr>
          <a:xfrm rot="10800000" flipH="1">
            <a:off x="8071104" y="2682240"/>
            <a:ext cx="1848400" cy="4892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9" name="Google Shape;419;p31"/>
          <p:cNvCxnSpPr/>
          <p:nvPr/>
        </p:nvCxnSpPr>
        <p:spPr>
          <a:xfrm>
            <a:off x="6266688" y="1658112"/>
            <a:ext cx="1821600" cy="0"/>
          </a:xfrm>
          <a:prstGeom prst="straightConnector1">
            <a:avLst/>
          </a:prstGeom>
          <a:noFill/>
          <a:ln w="1524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20" name="Google Shape;420;p31"/>
          <p:cNvCxnSpPr/>
          <p:nvPr/>
        </p:nvCxnSpPr>
        <p:spPr>
          <a:xfrm>
            <a:off x="6205728" y="3169920"/>
            <a:ext cx="1821600" cy="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1" name="Google Shape;421;p31"/>
          <p:cNvSpPr txBox="1"/>
          <p:nvPr/>
        </p:nvSpPr>
        <p:spPr>
          <a:xfrm>
            <a:off x="10221133" y="3492900"/>
            <a:ext cx="885200" cy="3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600">
                <a:latin typeface="Helvetica Neue Light"/>
                <a:ea typeface="Helvetica Neue Light"/>
                <a:cs typeface="Helvetica Neue Light"/>
                <a:sym typeface="Helvetica Neue Light"/>
              </a:rPr>
              <a:t>caballo</a:t>
            </a:r>
            <a:endParaRPr sz="16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422" name="Google Shape;422;p31"/>
          <p:cNvCxnSpPr/>
          <p:nvPr/>
        </p:nvCxnSpPr>
        <p:spPr>
          <a:xfrm>
            <a:off x="8110037" y="2153448"/>
            <a:ext cx="1876000" cy="1515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23" name="Google Shape;423;p31"/>
          <p:cNvCxnSpPr/>
          <p:nvPr/>
        </p:nvCxnSpPr>
        <p:spPr>
          <a:xfrm rot="10800000" flipH="1">
            <a:off x="8104511" y="3178852"/>
            <a:ext cx="1869600" cy="150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24" name="Google Shape;424;p31"/>
          <p:cNvCxnSpPr/>
          <p:nvPr/>
        </p:nvCxnSpPr>
        <p:spPr>
          <a:xfrm rot="10800000" flipH="1">
            <a:off x="8121028" y="3686040"/>
            <a:ext cx="1869600" cy="150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25" name="Google Shape;425;p31"/>
          <p:cNvCxnSpPr/>
          <p:nvPr/>
        </p:nvCxnSpPr>
        <p:spPr>
          <a:xfrm>
            <a:off x="8121028" y="1678575"/>
            <a:ext cx="1876000" cy="1515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26" name="Google Shape;426;p31"/>
          <p:cNvCxnSpPr/>
          <p:nvPr/>
        </p:nvCxnSpPr>
        <p:spPr>
          <a:xfrm>
            <a:off x="8125305" y="3174548"/>
            <a:ext cx="1828400" cy="100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27" name="Google Shape;427;p31"/>
          <p:cNvCxnSpPr/>
          <p:nvPr/>
        </p:nvCxnSpPr>
        <p:spPr>
          <a:xfrm rot="10800000" flipH="1">
            <a:off x="8105449" y="4197739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28" name="Google Shape;428;p31"/>
          <p:cNvCxnSpPr/>
          <p:nvPr/>
        </p:nvCxnSpPr>
        <p:spPr>
          <a:xfrm rot="10800000" flipH="1">
            <a:off x="8105449" y="4198056"/>
            <a:ext cx="1848400" cy="48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29" name="Google Shape;429;p31"/>
          <p:cNvCxnSpPr/>
          <p:nvPr/>
        </p:nvCxnSpPr>
        <p:spPr>
          <a:xfrm>
            <a:off x="8145349" y="3672753"/>
            <a:ext cx="1808800" cy="49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0" name="Google Shape;430;p31"/>
          <p:cNvCxnSpPr/>
          <p:nvPr/>
        </p:nvCxnSpPr>
        <p:spPr>
          <a:xfrm rot="10800000" flipH="1">
            <a:off x="8071841" y="2680180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1" name="Google Shape;431;p31"/>
          <p:cNvCxnSpPr/>
          <p:nvPr/>
        </p:nvCxnSpPr>
        <p:spPr>
          <a:xfrm>
            <a:off x="8111741" y="2155195"/>
            <a:ext cx="1808800" cy="49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2" name="Google Shape;432;p31"/>
          <p:cNvCxnSpPr/>
          <p:nvPr/>
        </p:nvCxnSpPr>
        <p:spPr>
          <a:xfrm>
            <a:off x="8118317" y="2153339"/>
            <a:ext cx="1828400" cy="100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3" name="Google Shape;433;p31"/>
          <p:cNvCxnSpPr/>
          <p:nvPr/>
        </p:nvCxnSpPr>
        <p:spPr>
          <a:xfrm rot="10800000" flipH="1">
            <a:off x="8098461" y="3176529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4" name="Google Shape;434;p31"/>
          <p:cNvCxnSpPr/>
          <p:nvPr/>
        </p:nvCxnSpPr>
        <p:spPr>
          <a:xfrm rot="10800000" flipH="1">
            <a:off x="8098461" y="3176847"/>
            <a:ext cx="1848400" cy="48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5" name="Google Shape;435;p31"/>
          <p:cNvCxnSpPr/>
          <p:nvPr/>
        </p:nvCxnSpPr>
        <p:spPr>
          <a:xfrm>
            <a:off x="8098461" y="3167685"/>
            <a:ext cx="18216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6" name="Google Shape;436;p31"/>
          <p:cNvCxnSpPr/>
          <p:nvPr/>
        </p:nvCxnSpPr>
        <p:spPr>
          <a:xfrm>
            <a:off x="8138361" y="2651544"/>
            <a:ext cx="1808800" cy="49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7" name="Google Shape;437;p31"/>
          <p:cNvCxnSpPr/>
          <p:nvPr/>
        </p:nvCxnSpPr>
        <p:spPr>
          <a:xfrm>
            <a:off x="8105357" y="2655365"/>
            <a:ext cx="1828400" cy="100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8" name="Google Shape;438;p31"/>
          <p:cNvCxnSpPr/>
          <p:nvPr/>
        </p:nvCxnSpPr>
        <p:spPr>
          <a:xfrm>
            <a:off x="8085500" y="3669712"/>
            <a:ext cx="18216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9" name="Google Shape;439;p31"/>
          <p:cNvCxnSpPr/>
          <p:nvPr/>
        </p:nvCxnSpPr>
        <p:spPr>
          <a:xfrm>
            <a:off x="8125305" y="3182284"/>
            <a:ext cx="1828400" cy="100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0" name="Google Shape;440;p31"/>
          <p:cNvCxnSpPr/>
          <p:nvPr/>
        </p:nvCxnSpPr>
        <p:spPr>
          <a:xfrm rot="10800000" flipH="1">
            <a:off x="8105449" y="4205475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1" name="Google Shape;441;p31"/>
          <p:cNvCxnSpPr/>
          <p:nvPr/>
        </p:nvCxnSpPr>
        <p:spPr>
          <a:xfrm rot="10800000" flipH="1">
            <a:off x="8105449" y="4205792"/>
            <a:ext cx="1848400" cy="48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2" name="Google Shape;442;p31"/>
          <p:cNvCxnSpPr/>
          <p:nvPr/>
        </p:nvCxnSpPr>
        <p:spPr>
          <a:xfrm>
            <a:off x="8145349" y="3680489"/>
            <a:ext cx="1808800" cy="49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3" name="Google Shape;443;p31"/>
          <p:cNvCxnSpPr/>
          <p:nvPr/>
        </p:nvCxnSpPr>
        <p:spPr>
          <a:xfrm>
            <a:off x="6254367" y="4178788"/>
            <a:ext cx="1828400" cy="100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4" name="Google Shape;444;p31"/>
          <p:cNvCxnSpPr/>
          <p:nvPr/>
        </p:nvCxnSpPr>
        <p:spPr>
          <a:xfrm rot="10800000" flipH="1">
            <a:off x="6234509" y="5202296"/>
            <a:ext cx="1848400" cy="48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5" name="Google Shape;445;p31"/>
          <p:cNvCxnSpPr/>
          <p:nvPr/>
        </p:nvCxnSpPr>
        <p:spPr>
          <a:xfrm>
            <a:off x="6234509" y="5193135"/>
            <a:ext cx="18216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6" name="Google Shape;446;p31"/>
          <p:cNvCxnSpPr/>
          <p:nvPr/>
        </p:nvCxnSpPr>
        <p:spPr>
          <a:xfrm>
            <a:off x="6274409" y="4676993"/>
            <a:ext cx="1808800" cy="49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7" name="Google Shape;447;p31"/>
          <p:cNvCxnSpPr/>
          <p:nvPr/>
        </p:nvCxnSpPr>
        <p:spPr>
          <a:xfrm>
            <a:off x="6254367" y="3667513"/>
            <a:ext cx="1828400" cy="100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8" name="Google Shape;448;p31"/>
          <p:cNvCxnSpPr/>
          <p:nvPr/>
        </p:nvCxnSpPr>
        <p:spPr>
          <a:xfrm rot="10800000" flipH="1">
            <a:off x="6234509" y="4690704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9" name="Google Shape;449;p31"/>
          <p:cNvCxnSpPr/>
          <p:nvPr/>
        </p:nvCxnSpPr>
        <p:spPr>
          <a:xfrm>
            <a:off x="6220759" y="2149955"/>
            <a:ext cx="1828400" cy="100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0" name="Google Shape;450;p31"/>
          <p:cNvCxnSpPr/>
          <p:nvPr/>
        </p:nvCxnSpPr>
        <p:spPr>
          <a:xfrm rot="10800000" flipH="1">
            <a:off x="6200901" y="3173145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1" name="Google Shape;451;p31"/>
          <p:cNvCxnSpPr/>
          <p:nvPr/>
        </p:nvCxnSpPr>
        <p:spPr>
          <a:xfrm rot="10800000" flipH="1">
            <a:off x="6200901" y="3173463"/>
            <a:ext cx="1848400" cy="48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2" name="Google Shape;452;p31"/>
          <p:cNvCxnSpPr/>
          <p:nvPr/>
        </p:nvCxnSpPr>
        <p:spPr>
          <a:xfrm>
            <a:off x="6200901" y="3164301"/>
            <a:ext cx="18216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3" name="Google Shape;453;p31"/>
          <p:cNvCxnSpPr/>
          <p:nvPr/>
        </p:nvCxnSpPr>
        <p:spPr>
          <a:xfrm>
            <a:off x="6240801" y="2648160"/>
            <a:ext cx="1808800" cy="49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4" name="Google Shape;454;p31"/>
          <p:cNvCxnSpPr/>
          <p:nvPr/>
        </p:nvCxnSpPr>
        <p:spPr>
          <a:xfrm>
            <a:off x="6247377" y="2646304"/>
            <a:ext cx="1828400" cy="100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5" name="Google Shape;455;p31"/>
          <p:cNvCxnSpPr/>
          <p:nvPr/>
        </p:nvCxnSpPr>
        <p:spPr>
          <a:xfrm rot="10800000" flipH="1">
            <a:off x="6227521" y="3669495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6" name="Google Shape;456;p31"/>
          <p:cNvCxnSpPr/>
          <p:nvPr/>
        </p:nvCxnSpPr>
        <p:spPr>
          <a:xfrm rot="10800000" flipH="1">
            <a:off x="6227521" y="3669812"/>
            <a:ext cx="1848400" cy="48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7" name="Google Shape;457;p31"/>
          <p:cNvCxnSpPr/>
          <p:nvPr/>
        </p:nvCxnSpPr>
        <p:spPr>
          <a:xfrm>
            <a:off x="6227521" y="3660651"/>
            <a:ext cx="18216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8" name="Google Shape;458;p31"/>
          <p:cNvCxnSpPr/>
          <p:nvPr/>
        </p:nvCxnSpPr>
        <p:spPr>
          <a:xfrm rot="10800000" flipH="1">
            <a:off x="6214561" y="4171521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9" name="Google Shape;459;p31"/>
          <p:cNvCxnSpPr/>
          <p:nvPr/>
        </p:nvCxnSpPr>
        <p:spPr>
          <a:xfrm rot="10800000" flipH="1">
            <a:off x="6214561" y="4171839"/>
            <a:ext cx="1848400" cy="48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0" name="Google Shape;460;p31"/>
          <p:cNvCxnSpPr/>
          <p:nvPr/>
        </p:nvCxnSpPr>
        <p:spPr>
          <a:xfrm>
            <a:off x="6214561" y="4162677"/>
            <a:ext cx="18216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1" name="Google Shape;461;p31"/>
          <p:cNvCxnSpPr/>
          <p:nvPr/>
        </p:nvCxnSpPr>
        <p:spPr>
          <a:xfrm>
            <a:off x="6254367" y="3675249"/>
            <a:ext cx="1828400" cy="100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2" name="Google Shape;462;p31"/>
          <p:cNvCxnSpPr/>
          <p:nvPr/>
        </p:nvCxnSpPr>
        <p:spPr>
          <a:xfrm rot="10800000" flipH="1">
            <a:off x="6234509" y="4698440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3" name="Google Shape;463;p31"/>
          <p:cNvCxnSpPr/>
          <p:nvPr/>
        </p:nvCxnSpPr>
        <p:spPr>
          <a:xfrm>
            <a:off x="6287975" y="1647928"/>
            <a:ext cx="1828400" cy="100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4" name="Google Shape;464;p31"/>
          <p:cNvCxnSpPr/>
          <p:nvPr/>
        </p:nvCxnSpPr>
        <p:spPr>
          <a:xfrm rot="10800000" flipH="1">
            <a:off x="6268117" y="2671119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5" name="Google Shape;465;p31"/>
          <p:cNvCxnSpPr/>
          <p:nvPr/>
        </p:nvCxnSpPr>
        <p:spPr>
          <a:xfrm rot="10800000" flipH="1">
            <a:off x="6268117" y="2671436"/>
            <a:ext cx="1848400" cy="48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6" name="Google Shape;466;p31"/>
          <p:cNvCxnSpPr/>
          <p:nvPr/>
        </p:nvCxnSpPr>
        <p:spPr>
          <a:xfrm>
            <a:off x="6268117" y="2662275"/>
            <a:ext cx="18216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7" name="Google Shape;467;p31"/>
          <p:cNvCxnSpPr/>
          <p:nvPr/>
        </p:nvCxnSpPr>
        <p:spPr>
          <a:xfrm>
            <a:off x="6308017" y="2146133"/>
            <a:ext cx="1808800" cy="49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8" name="Google Shape;468;p31"/>
          <p:cNvCxnSpPr/>
          <p:nvPr/>
        </p:nvCxnSpPr>
        <p:spPr>
          <a:xfrm>
            <a:off x="6307924" y="1138587"/>
            <a:ext cx="1828400" cy="100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9" name="Google Shape;469;p31"/>
          <p:cNvCxnSpPr/>
          <p:nvPr/>
        </p:nvCxnSpPr>
        <p:spPr>
          <a:xfrm rot="10800000" flipH="1">
            <a:off x="6288067" y="2161777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0" name="Google Shape;470;p31"/>
          <p:cNvCxnSpPr/>
          <p:nvPr/>
        </p:nvCxnSpPr>
        <p:spPr>
          <a:xfrm rot="10800000" flipH="1">
            <a:off x="6288067" y="2162095"/>
            <a:ext cx="1848400" cy="48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1" name="Google Shape;471;p31"/>
          <p:cNvCxnSpPr/>
          <p:nvPr/>
        </p:nvCxnSpPr>
        <p:spPr>
          <a:xfrm>
            <a:off x="6288067" y="2152933"/>
            <a:ext cx="18216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2" name="Google Shape;472;p31"/>
          <p:cNvCxnSpPr/>
          <p:nvPr/>
        </p:nvCxnSpPr>
        <p:spPr>
          <a:xfrm>
            <a:off x="6327967" y="1636792"/>
            <a:ext cx="1808800" cy="49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3" name="Google Shape;473;p31"/>
          <p:cNvCxnSpPr/>
          <p:nvPr/>
        </p:nvCxnSpPr>
        <p:spPr>
          <a:xfrm rot="10800000" flipH="1">
            <a:off x="6268117" y="1667019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4" name="Google Shape;474;p31"/>
          <p:cNvCxnSpPr/>
          <p:nvPr/>
        </p:nvCxnSpPr>
        <p:spPr>
          <a:xfrm rot="10800000" flipH="1">
            <a:off x="6268117" y="1667336"/>
            <a:ext cx="1848400" cy="48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5" name="Google Shape;475;p31"/>
          <p:cNvCxnSpPr/>
          <p:nvPr/>
        </p:nvCxnSpPr>
        <p:spPr>
          <a:xfrm>
            <a:off x="6308017" y="1142033"/>
            <a:ext cx="1808800" cy="49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6" name="Google Shape;476;p31"/>
          <p:cNvCxnSpPr/>
          <p:nvPr/>
        </p:nvCxnSpPr>
        <p:spPr>
          <a:xfrm>
            <a:off x="4330203" y="4696052"/>
            <a:ext cx="1828400" cy="100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7" name="Google Shape;477;p31"/>
          <p:cNvCxnSpPr/>
          <p:nvPr/>
        </p:nvCxnSpPr>
        <p:spPr>
          <a:xfrm rot="10800000" flipH="1">
            <a:off x="4310347" y="5719560"/>
            <a:ext cx="1848400" cy="48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8" name="Google Shape;478;p31"/>
          <p:cNvCxnSpPr/>
          <p:nvPr/>
        </p:nvCxnSpPr>
        <p:spPr>
          <a:xfrm>
            <a:off x="4310347" y="5710399"/>
            <a:ext cx="18216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9" name="Google Shape;479;p31"/>
          <p:cNvCxnSpPr/>
          <p:nvPr/>
        </p:nvCxnSpPr>
        <p:spPr>
          <a:xfrm>
            <a:off x="4350247" y="5194257"/>
            <a:ext cx="1808800" cy="49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0" name="Google Shape;480;p31"/>
          <p:cNvCxnSpPr/>
          <p:nvPr/>
        </p:nvCxnSpPr>
        <p:spPr>
          <a:xfrm rot="10800000" flipH="1">
            <a:off x="4310347" y="5207968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1" name="Google Shape;481;p31"/>
          <p:cNvCxnSpPr/>
          <p:nvPr/>
        </p:nvCxnSpPr>
        <p:spPr>
          <a:xfrm rot="10800000" flipH="1">
            <a:off x="4310347" y="5208285"/>
            <a:ext cx="1848400" cy="48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2" name="Google Shape;482;p31"/>
          <p:cNvCxnSpPr/>
          <p:nvPr/>
        </p:nvCxnSpPr>
        <p:spPr>
          <a:xfrm>
            <a:off x="4350247" y="4682983"/>
            <a:ext cx="1808800" cy="49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3" name="Google Shape;483;p31"/>
          <p:cNvCxnSpPr/>
          <p:nvPr/>
        </p:nvCxnSpPr>
        <p:spPr>
          <a:xfrm>
            <a:off x="4296595" y="2667219"/>
            <a:ext cx="1828400" cy="100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4" name="Google Shape;484;p31"/>
          <p:cNvCxnSpPr/>
          <p:nvPr/>
        </p:nvCxnSpPr>
        <p:spPr>
          <a:xfrm rot="10800000" flipH="1">
            <a:off x="4276739" y="3690409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5" name="Google Shape;485;p31"/>
          <p:cNvCxnSpPr/>
          <p:nvPr/>
        </p:nvCxnSpPr>
        <p:spPr>
          <a:xfrm rot="10800000" flipH="1">
            <a:off x="4276739" y="3690727"/>
            <a:ext cx="1848400" cy="48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6" name="Google Shape;486;p31"/>
          <p:cNvCxnSpPr/>
          <p:nvPr/>
        </p:nvCxnSpPr>
        <p:spPr>
          <a:xfrm>
            <a:off x="4276739" y="3681565"/>
            <a:ext cx="18216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7" name="Google Shape;487;p31"/>
          <p:cNvCxnSpPr/>
          <p:nvPr/>
        </p:nvCxnSpPr>
        <p:spPr>
          <a:xfrm>
            <a:off x="4316639" y="3165424"/>
            <a:ext cx="1808800" cy="49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8" name="Google Shape;488;p31"/>
          <p:cNvCxnSpPr/>
          <p:nvPr/>
        </p:nvCxnSpPr>
        <p:spPr>
          <a:xfrm>
            <a:off x="4323215" y="3163568"/>
            <a:ext cx="1828400" cy="100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9" name="Google Shape;489;p31"/>
          <p:cNvCxnSpPr/>
          <p:nvPr/>
        </p:nvCxnSpPr>
        <p:spPr>
          <a:xfrm rot="10800000" flipH="1">
            <a:off x="4303357" y="4187076"/>
            <a:ext cx="1848400" cy="48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0" name="Google Shape;490;p31"/>
          <p:cNvCxnSpPr/>
          <p:nvPr/>
        </p:nvCxnSpPr>
        <p:spPr>
          <a:xfrm>
            <a:off x="4343259" y="3661773"/>
            <a:ext cx="1808800" cy="49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1" name="Google Shape;491;p31"/>
          <p:cNvCxnSpPr/>
          <p:nvPr/>
        </p:nvCxnSpPr>
        <p:spPr>
          <a:xfrm>
            <a:off x="4310255" y="3665595"/>
            <a:ext cx="1828400" cy="100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2" name="Google Shape;492;p31"/>
          <p:cNvCxnSpPr/>
          <p:nvPr/>
        </p:nvCxnSpPr>
        <p:spPr>
          <a:xfrm rot="10800000" flipH="1">
            <a:off x="4290397" y="4688785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3" name="Google Shape;493;p31"/>
          <p:cNvCxnSpPr/>
          <p:nvPr/>
        </p:nvCxnSpPr>
        <p:spPr>
          <a:xfrm rot="10800000" flipH="1">
            <a:off x="4290397" y="4689103"/>
            <a:ext cx="1848400" cy="48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4" name="Google Shape;494;p31"/>
          <p:cNvCxnSpPr/>
          <p:nvPr/>
        </p:nvCxnSpPr>
        <p:spPr>
          <a:xfrm>
            <a:off x="4290397" y="4679941"/>
            <a:ext cx="18216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5" name="Google Shape;495;p31"/>
          <p:cNvCxnSpPr/>
          <p:nvPr/>
        </p:nvCxnSpPr>
        <p:spPr>
          <a:xfrm rot="10800000" flipH="1">
            <a:off x="4310347" y="5215704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6" name="Google Shape;496;p31"/>
          <p:cNvCxnSpPr/>
          <p:nvPr/>
        </p:nvCxnSpPr>
        <p:spPr>
          <a:xfrm rot="10800000" flipH="1">
            <a:off x="4310347" y="5216021"/>
            <a:ext cx="1848400" cy="48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7" name="Google Shape;497;p31"/>
          <p:cNvCxnSpPr/>
          <p:nvPr/>
        </p:nvCxnSpPr>
        <p:spPr>
          <a:xfrm>
            <a:off x="4350247" y="4690719"/>
            <a:ext cx="1808800" cy="49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8" name="Google Shape;498;p31"/>
          <p:cNvCxnSpPr/>
          <p:nvPr/>
        </p:nvCxnSpPr>
        <p:spPr>
          <a:xfrm>
            <a:off x="4363812" y="2165192"/>
            <a:ext cx="1828400" cy="100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9" name="Google Shape;499;p31"/>
          <p:cNvCxnSpPr/>
          <p:nvPr/>
        </p:nvCxnSpPr>
        <p:spPr>
          <a:xfrm rot="10800000" flipH="1">
            <a:off x="4343955" y="3188383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0" name="Google Shape;500;p31"/>
          <p:cNvCxnSpPr/>
          <p:nvPr/>
        </p:nvCxnSpPr>
        <p:spPr>
          <a:xfrm rot="10800000" flipH="1">
            <a:off x="4343955" y="3188700"/>
            <a:ext cx="1848400" cy="48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1" name="Google Shape;501;p31"/>
          <p:cNvCxnSpPr/>
          <p:nvPr/>
        </p:nvCxnSpPr>
        <p:spPr>
          <a:xfrm>
            <a:off x="4343955" y="3179539"/>
            <a:ext cx="18216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2" name="Google Shape;502;p31"/>
          <p:cNvCxnSpPr/>
          <p:nvPr/>
        </p:nvCxnSpPr>
        <p:spPr>
          <a:xfrm>
            <a:off x="4383855" y="2663397"/>
            <a:ext cx="1808800" cy="49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3" name="Google Shape;503;p31"/>
          <p:cNvCxnSpPr/>
          <p:nvPr/>
        </p:nvCxnSpPr>
        <p:spPr>
          <a:xfrm>
            <a:off x="4383760" y="1655851"/>
            <a:ext cx="1828400" cy="100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4" name="Google Shape;504;p31"/>
          <p:cNvCxnSpPr/>
          <p:nvPr/>
        </p:nvCxnSpPr>
        <p:spPr>
          <a:xfrm rot="10800000" flipH="1">
            <a:off x="4363904" y="2679041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5" name="Google Shape;505;p31"/>
          <p:cNvCxnSpPr/>
          <p:nvPr/>
        </p:nvCxnSpPr>
        <p:spPr>
          <a:xfrm rot="10800000" flipH="1">
            <a:off x="4363904" y="2679359"/>
            <a:ext cx="1848400" cy="48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6" name="Google Shape;506;p31"/>
          <p:cNvCxnSpPr/>
          <p:nvPr/>
        </p:nvCxnSpPr>
        <p:spPr>
          <a:xfrm>
            <a:off x="4363904" y="2670197"/>
            <a:ext cx="18216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7" name="Google Shape;507;p31"/>
          <p:cNvCxnSpPr/>
          <p:nvPr/>
        </p:nvCxnSpPr>
        <p:spPr>
          <a:xfrm>
            <a:off x="4403804" y="2154056"/>
            <a:ext cx="1808800" cy="49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8" name="Google Shape;508;p31"/>
          <p:cNvCxnSpPr/>
          <p:nvPr/>
        </p:nvCxnSpPr>
        <p:spPr>
          <a:xfrm>
            <a:off x="4363812" y="1161092"/>
            <a:ext cx="1828400" cy="100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9" name="Google Shape;509;p31"/>
          <p:cNvCxnSpPr/>
          <p:nvPr/>
        </p:nvCxnSpPr>
        <p:spPr>
          <a:xfrm rot="10800000" flipH="1">
            <a:off x="4343955" y="2184283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0" name="Google Shape;510;p31"/>
          <p:cNvCxnSpPr/>
          <p:nvPr/>
        </p:nvCxnSpPr>
        <p:spPr>
          <a:xfrm rot="10800000" flipH="1">
            <a:off x="4343955" y="2184600"/>
            <a:ext cx="1848400" cy="48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1" name="Google Shape;511;p31"/>
          <p:cNvCxnSpPr/>
          <p:nvPr/>
        </p:nvCxnSpPr>
        <p:spPr>
          <a:xfrm>
            <a:off x="4343955" y="2175439"/>
            <a:ext cx="18216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2" name="Google Shape;512;p31"/>
          <p:cNvCxnSpPr/>
          <p:nvPr/>
        </p:nvCxnSpPr>
        <p:spPr>
          <a:xfrm>
            <a:off x="4383855" y="1659297"/>
            <a:ext cx="1808800" cy="49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3" name="Google Shape;513;p31"/>
          <p:cNvCxnSpPr/>
          <p:nvPr/>
        </p:nvCxnSpPr>
        <p:spPr>
          <a:xfrm rot="10800000" flipH="1">
            <a:off x="4324005" y="1191615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4" name="Google Shape;514;p31"/>
          <p:cNvCxnSpPr/>
          <p:nvPr/>
        </p:nvCxnSpPr>
        <p:spPr>
          <a:xfrm rot="10800000" flipH="1">
            <a:off x="4324005" y="1191932"/>
            <a:ext cx="1848400" cy="48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5" name="Google Shape;515;p31"/>
          <p:cNvCxnSpPr/>
          <p:nvPr/>
        </p:nvCxnSpPr>
        <p:spPr>
          <a:xfrm>
            <a:off x="4324005" y="1182771"/>
            <a:ext cx="18216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6" name="Google Shape;516;p31"/>
          <p:cNvCxnSpPr/>
          <p:nvPr/>
        </p:nvCxnSpPr>
        <p:spPr>
          <a:xfrm>
            <a:off x="4363905" y="666629"/>
            <a:ext cx="1808800" cy="49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7" name="Google Shape;517;p31"/>
          <p:cNvCxnSpPr/>
          <p:nvPr/>
        </p:nvCxnSpPr>
        <p:spPr>
          <a:xfrm>
            <a:off x="4323913" y="664789"/>
            <a:ext cx="1828400" cy="100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8" name="Google Shape;518;p31"/>
          <p:cNvCxnSpPr/>
          <p:nvPr/>
        </p:nvCxnSpPr>
        <p:spPr>
          <a:xfrm rot="10800000" flipH="1">
            <a:off x="4304057" y="1687980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9" name="Google Shape;519;p31"/>
          <p:cNvCxnSpPr/>
          <p:nvPr/>
        </p:nvCxnSpPr>
        <p:spPr>
          <a:xfrm rot="10800000" flipH="1">
            <a:off x="4304057" y="1688297"/>
            <a:ext cx="1848400" cy="48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20" name="Google Shape;520;p31"/>
          <p:cNvCxnSpPr/>
          <p:nvPr/>
        </p:nvCxnSpPr>
        <p:spPr>
          <a:xfrm>
            <a:off x="4304057" y="1679136"/>
            <a:ext cx="18216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21" name="Google Shape;521;p31"/>
          <p:cNvCxnSpPr/>
          <p:nvPr/>
        </p:nvCxnSpPr>
        <p:spPr>
          <a:xfrm rot="10800000" flipH="1">
            <a:off x="4328160" y="1194816"/>
            <a:ext cx="1834800" cy="9968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22" name="Google Shape;522;p31"/>
          <p:cNvCxnSpPr/>
          <p:nvPr/>
        </p:nvCxnSpPr>
        <p:spPr>
          <a:xfrm>
            <a:off x="4343957" y="1162995"/>
            <a:ext cx="1808800" cy="49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23" name="Google Shape;523;p31"/>
          <p:cNvSpPr/>
          <p:nvPr/>
        </p:nvSpPr>
        <p:spPr>
          <a:xfrm>
            <a:off x="5977813" y="957980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24" name="Google Shape;524;p31"/>
          <p:cNvSpPr/>
          <p:nvPr/>
        </p:nvSpPr>
        <p:spPr>
          <a:xfrm>
            <a:off x="4069877" y="461633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25" name="Google Shape;525;p31"/>
          <p:cNvSpPr/>
          <p:nvPr/>
        </p:nvSpPr>
        <p:spPr>
          <a:xfrm>
            <a:off x="5979148" y="5459235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26" name="Google Shape;526;p31"/>
          <p:cNvSpPr/>
          <p:nvPr/>
        </p:nvSpPr>
        <p:spPr>
          <a:xfrm>
            <a:off x="4075203" y="5955561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527" name="Google Shape;527;p31"/>
          <p:cNvCxnSpPr/>
          <p:nvPr/>
        </p:nvCxnSpPr>
        <p:spPr>
          <a:xfrm rot="10800000" flipH="1">
            <a:off x="6291072" y="2157984"/>
            <a:ext cx="1834800" cy="996800"/>
          </a:xfrm>
          <a:prstGeom prst="straightConnector1">
            <a:avLst/>
          </a:prstGeom>
          <a:noFill/>
          <a:ln w="1143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28" name="Google Shape;528;p31"/>
          <p:cNvSpPr/>
          <p:nvPr/>
        </p:nvSpPr>
        <p:spPr>
          <a:xfrm>
            <a:off x="7885760" y="1454313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29" name="Google Shape;529;p31"/>
          <p:cNvSpPr/>
          <p:nvPr/>
        </p:nvSpPr>
        <p:spPr>
          <a:xfrm>
            <a:off x="7885760" y="1950648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30" name="Google Shape;530;p31"/>
          <p:cNvSpPr/>
          <p:nvPr/>
        </p:nvSpPr>
        <p:spPr>
          <a:xfrm>
            <a:off x="7885760" y="2446981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31" name="Google Shape;531;p31"/>
          <p:cNvSpPr/>
          <p:nvPr/>
        </p:nvSpPr>
        <p:spPr>
          <a:xfrm>
            <a:off x="7888428" y="2954716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32" name="Google Shape;532;p31"/>
          <p:cNvSpPr/>
          <p:nvPr/>
        </p:nvSpPr>
        <p:spPr>
          <a:xfrm>
            <a:off x="7883092" y="3462483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33" name="Google Shape;533;p31"/>
          <p:cNvSpPr/>
          <p:nvPr/>
        </p:nvSpPr>
        <p:spPr>
          <a:xfrm>
            <a:off x="7883092" y="3958816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34" name="Google Shape;534;p31"/>
          <p:cNvSpPr/>
          <p:nvPr/>
        </p:nvSpPr>
        <p:spPr>
          <a:xfrm>
            <a:off x="7883092" y="4455151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35" name="Google Shape;535;p31"/>
          <p:cNvSpPr/>
          <p:nvPr/>
        </p:nvSpPr>
        <p:spPr>
          <a:xfrm>
            <a:off x="7885760" y="4962885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36" name="Google Shape;536;p31"/>
          <p:cNvSpPr/>
          <p:nvPr/>
        </p:nvSpPr>
        <p:spPr>
          <a:xfrm>
            <a:off x="9771947" y="2446960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37" name="Google Shape;537;p31"/>
          <p:cNvSpPr/>
          <p:nvPr/>
        </p:nvSpPr>
        <p:spPr>
          <a:xfrm>
            <a:off x="9753600" y="2950464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38" name="Google Shape;538;p31"/>
          <p:cNvSpPr/>
          <p:nvPr/>
        </p:nvSpPr>
        <p:spPr>
          <a:xfrm>
            <a:off x="9755937" y="3462476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39" name="Google Shape;539;p31"/>
          <p:cNvSpPr/>
          <p:nvPr/>
        </p:nvSpPr>
        <p:spPr>
          <a:xfrm>
            <a:off x="9771947" y="3970227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40" name="Google Shape;540;p31"/>
          <p:cNvSpPr/>
          <p:nvPr/>
        </p:nvSpPr>
        <p:spPr>
          <a:xfrm>
            <a:off x="5983151" y="1454313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541" name="Google Shape;541;p31"/>
          <p:cNvCxnSpPr/>
          <p:nvPr/>
        </p:nvCxnSpPr>
        <p:spPr>
          <a:xfrm>
            <a:off x="4364736" y="2170176"/>
            <a:ext cx="1828400" cy="10044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42" name="Google Shape;542;p31"/>
          <p:cNvSpPr/>
          <p:nvPr/>
        </p:nvSpPr>
        <p:spPr>
          <a:xfrm>
            <a:off x="5983151" y="1950648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543" name="Google Shape;543;p31"/>
          <p:cNvCxnSpPr/>
          <p:nvPr/>
        </p:nvCxnSpPr>
        <p:spPr>
          <a:xfrm rot="10800000" flipH="1">
            <a:off x="4340352" y="3194304"/>
            <a:ext cx="1828800" cy="9968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44" name="Google Shape;544;p31"/>
          <p:cNvSpPr/>
          <p:nvPr/>
        </p:nvSpPr>
        <p:spPr>
          <a:xfrm>
            <a:off x="5983151" y="2446981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45" name="Google Shape;545;p31"/>
          <p:cNvSpPr/>
          <p:nvPr/>
        </p:nvSpPr>
        <p:spPr>
          <a:xfrm>
            <a:off x="5974080" y="2954716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46" name="Google Shape;546;p31"/>
          <p:cNvSpPr/>
          <p:nvPr/>
        </p:nvSpPr>
        <p:spPr>
          <a:xfrm>
            <a:off x="5980481" y="3462483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47" name="Google Shape;547;p31"/>
          <p:cNvSpPr/>
          <p:nvPr/>
        </p:nvSpPr>
        <p:spPr>
          <a:xfrm>
            <a:off x="5980481" y="3958816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48" name="Google Shape;548;p31"/>
          <p:cNvSpPr/>
          <p:nvPr/>
        </p:nvSpPr>
        <p:spPr>
          <a:xfrm>
            <a:off x="5980481" y="4455151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49" name="Google Shape;549;p31"/>
          <p:cNvSpPr/>
          <p:nvPr/>
        </p:nvSpPr>
        <p:spPr>
          <a:xfrm>
            <a:off x="5983151" y="4962885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50" name="Google Shape;550;p31"/>
          <p:cNvSpPr/>
          <p:nvPr/>
        </p:nvSpPr>
        <p:spPr>
          <a:xfrm>
            <a:off x="4069867" y="957980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51" name="Google Shape;551;p31"/>
          <p:cNvSpPr/>
          <p:nvPr/>
        </p:nvSpPr>
        <p:spPr>
          <a:xfrm>
            <a:off x="4071201" y="5459235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52" name="Google Shape;552;p31"/>
          <p:cNvSpPr/>
          <p:nvPr/>
        </p:nvSpPr>
        <p:spPr>
          <a:xfrm>
            <a:off x="4075203" y="1454313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53" name="Google Shape;553;p31"/>
          <p:cNvSpPr/>
          <p:nvPr/>
        </p:nvSpPr>
        <p:spPr>
          <a:xfrm>
            <a:off x="4075203" y="1950648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54" name="Google Shape;554;p31"/>
          <p:cNvSpPr/>
          <p:nvPr/>
        </p:nvSpPr>
        <p:spPr>
          <a:xfrm>
            <a:off x="4075203" y="2446981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55" name="Google Shape;555;p31"/>
          <p:cNvSpPr/>
          <p:nvPr/>
        </p:nvSpPr>
        <p:spPr>
          <a:xfrm>
            <a:off x="4077872" y="2954716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56" name="Google Shape;556;p31"/>
          <p:cNvSpPr/>
          <p:nvPr/>
        </p:nvSpPr>
        <p:spPr>
          <a:xfrm>
            <a:off x="4072535" y="3462483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57" name="Google Shape;557;p31"/>
          <p:cNvSpPr/>
          <p:nvPr/>
        </p:nvSpPr>
        <p:spPr>
          <a:xfrm>
            <a:off x="4072535" y="3958816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58" name="Google Shape;558;p31"/>
          <p:cNvSpPr/>
          <p:nvPr/>
        </p:nvSpPr>
        <p:spPr>
          <a:xfrm>
            <a:off x="4072535" y="4455151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59" name="Google Shape;559;p31"/>
          <p:cNvSpPr/>
          <p:nvPr/>
        </p:nvSpPr>
        <p:spPr>
          <a:xfrm>
            <a:off x="4075203" y="4962885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60" name="Google Shape;560;p31"/>
          <p:cNvSpPr txBox="1"/>
          <p:nvPr/>
        </p:nvSpPr>
        <p:spPr>
          <a:xfrm>
            <a:off x="10221133" y="2431767"/>
            <a:ext cx="800800" cy="4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600">
                <a:latin typeface="Helvetica Neue Light"/>
                <a:ea typeface="Helvetica Neue Light"/>
                <a:cs typeface="Helvetica Neue Light"/>
                <a:sym typeface="Helvetica Neue Light"/>
              </a:rPr>
              <a:t>gato</a:t>
            </a:r>
            <a:endParaRPr sz="16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61" name="Google Shape;561;p31"/>
          <p:cNvSpPr txBox="1"/>
          <p:nvPr/>
        </p:nvSpPr>
        <p:spPr>
          <a:xfrm>
            <a:off x="10221133" y="2932584"/>
            <a:ext cx="800800" cy="3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600">
                <a:latin typeface="Helvetica Neue Light"/>
                <a:ea typeface="Helvetica Neue Light"/>
                <a:cs typeface="Helvetica Neue Light"/>
                <a:sym typeface="Helvetica Neue Light"/>
              </a:rPr>
              <a:t>perro</a:t>
            </a:r>
            <a:endParaRPr sz="16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62" name="Google Shape;562;p31"/>
          <p:cNvSpPr txBox="1"/>
          <p:nvPr/>
        </p:nvSpPr>
        <p:spPr>
          <a:xfrm>
            <a:off x="10221133" y="3985867"/>
            <a:ext cx="885200" cy="3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600">
                <a:latin typeface="Helvetica Neue Light"/>
                <a:ea typeface="Helvetica Neue Light"/>
                <a:cs typeface="Helvetica Neue Light"/>
                <a:sym typeface="Helvetica Neue Light"/>
              </a:rPr>
              <a:t>canario</a:t>
            </a:r>
            <a:endParaRPr sz="16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563" name="Google Shape;563;p31"/>
          <p:cNvPicPr preferRelativeResize="0"/>
          <p:nvPr/>
        </p:nvPicPr>
        <p:blipFill rotWithShape="1">
          <a:blip r:embed="rId4">
            <a:alphaModFix/>
          </a:blip>
          <a:srcRect l="7075" r="20355"/>
          <a:stretch/>
        </p:blipFill>
        <p:spPr>
          <a:xfrm>
            <a:off x="276301" y="1928268"/>
            <a:ext cx="2908633" cy="3010065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564" name="Google Shape;564;p31"/>
          <p:cNvCxnSpPr>
            <a:endCxn id="524" idx="1"/>
          </p:cNvCxnSpPr>
          <p:nvPr/>
        </p:nvCxnSpPr>
        <p:spPr>
          <a:xfrm rot="10800000" flipH="1">
            <a:off x="380860" y="526187"/>
            <a:ext cx="3754800" cy="122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565" name="Google Shape;565;p31"/>
          <p:cNvCxnSpPr>
            <a:endCxn id="526" idx="3"/>
          </p:cNvCxnSpPr>
          <p:nvPr/>
        </p:nvCxnSpPr>
        <p:spPr>
          <a:xfrm>
            <a:off x="377787" y="5108607"/>
            <a:ext cx="3763200" cy="1223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566" name="Google Shape;566;p31"/>
          <p:cNvSpPr/>
          <p:nvPr/>
        </p:nvSpPr>
        <p:spPr>
          <a:xfrm>
            <a:off x="4072128" y="5462016"/>
            <a:ext cx="449200" cy="440800"/>
          </a:xfrm>
          <a:prstGeom prst="ellipse">
            <a:avLst/>
          </a:prstGeom>
          <a:solidFill>
            <a:srgbClr val="999999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67" name="Google Shape;567;p31"/>
          <p:cNvSpPr/>
          <p:nvPr/>
        </p:nvSpPr>
        <p:spPr>
          <a:xfrm>
            <a:off x="4072128" y="4962144"/>
            <a:ext cx="449200" cy="440800"/>
          </a:xfrm>
          <a:prstGeom prst="ellipse">
            <a:avLst/>
          </a:prstGeom>
          <a:solidFill>
            <a:srgbClr val="999999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68" name="Google Shape;568;p31"/>
          <p:cNvSpPr/>
          <p:nvPr/>
        </p:nvSpPr>
        <p:spPr>
          <a:xfrm>
            <a:off x="4072128" y="3962400"/>
            <a:ext cx="449200" cy="440800"/>
          </a:xfrm>
          <a:prstGeom prst="ellipse">
            <a:avLst/>
          </a:prstGeom>
          <a:solidFill>
            <a:srgbClr val="434343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69" name="Google Shape;569;p31"/>
          <p:cNvSpPr/>
          <p:nvPr/>
        </p:nvSpPr>
        <p:spPr>
          <a:xfrm>
            <a:off x="4072128" y="1950720"/>
            <a:ext cx="449200" cy="440800"/>
          </a:xfrm>
          <a:prstGeom prst="ellipse">
            <a:avLst/>
          </a:prstGeom>
          <a:solidFill>
            <a:srgbClr val="999999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70" name="Google Shape;570;p31"/>
          <p:cNvSpPr/>
          <p:nvPr/>
        </p:nvSpPr>
        <p:spPr>
          <a:xfrm>
            <a:off x="4072128" y="5949696"/>
            <a:ext cx="449200" cy="440800"/>
          </a:xfrm>
          <a:prstGeom prst="ellipse">
            <a:avLst/>
          </a:prstGeom>
          <a:solidFill>
            <a:srgbClr val="434343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71" name="Google Shape;571;p31"/>
          <p:cNvSpPr/>
          <p:nvPr/>
        </p:nvSpPr>
        <p:spPr>
          <a:xfrm>
            <a:off x="4072128" y="2438400"/>
            <a:ext cx="449200" cy="440800"/>
          </a:xfrm>
          <a:prstGeom prst="ellipse">
            <a:avLst/>
          </a:prstGeom>
          <a:solidFill>
            <a:srgbClr val="CCCCCC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72" name="Google Shape;572;p31"/>
          <p:cNvSpPr/>
          <p:nvPr/>
        </p:nvSpPr>
        <p:spPr>
          <a:xfrm>
            <a:off x="4072128" y="963168"/>
            <a:ext cx="449200" cy="440800"/>
          </a:xfrm>
          <a:prstGeom prst="ellipse">
            <a:avLst/>
          </a:prstGeom>
          <a:solidFill>
            <a:srgbClr val="434343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73" name="Google Shape;573;p31"/>
          <p:cNvSpPr/>
          <p:nvPr/>
        </p:nvSpPr>
        <p:spPr>
          <a:xfrm>
            <a:off x="5974080" y="963168"/>
            <a:ext cx="449200" cy="440800"/>
          </a:xfrm>
          <a:prstGeom prst="ellipse">
            <a:avLst/>
          </a:prstGeom>
          <a:solidFill>
            <a:srgbClr val="434343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74" name="Google Shape;574;p31"/>
          <p:cNvSpPr/>
          <p:nvPr/>
        </p:nvSpPr>
        <p:spPr>
          <a:xfrm>
            <a:off x="5974080" y="2950464"/>
            <a:ext cx="449200" cy="440800"/>
          </a:xfrm>
          <a:prstGeom prst="ellipse">
            <a:avLst/>
          </a:prstGeom>
          <a:solidFill>
            <a:srgbClr val="434343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75" name="Google Shape;575;p31"/>
          <p:cNvSpPr/>
          <p:nvPr/>
        </p:nvSpPr>
        <p:spPr>
          <a:xfrm>
            <a:off x="5974080" y="1450848"/>
            <a:ext cx="449200" cy="440800"/>
          </a:xfrm>
          <a:prstGeom prst="ellipse">
            <a:avLst/>
          </a:prstGeom>
          <a:solidFill>
            <a:srgbClr val="999999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76" name="Google Shape;576;p31"/>
          <p:cNvSpPr/>
          <p:nvPr/>
        </p:nvSpPr>
        <p:spPr>
          <a:xfrm>
            <a:off x="5974080" y="2438400"/>
            <a:ext cx="449200" cy="440800"/>
          </a:xfrm>
          <a:prstGeom prst="ellipse">
            <a:avLst/>
          </a:prstGeom>
          <a:solidFill>
            <a:srgbClr val="999999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77" name="Google Shape;577;p31"/>
          <p:cNvSpPr/>
          <p:nvPr/>
        </p:nvSpPr>
        <p:spPr>
          <a:xfrm>
            <a:off x="5974080" y="3462528"/>
            <a:ext cx="449200" cy="440800"/>
          </a:xfrm>
          <a:prstGeom prst="ellipse">
            <a:avLst/>
          </a:prstGeom>
          <a:solidFill>
            <a:srgbClr val="999999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78" name="Google Shape;578;p31"/>
          <p:cNvSpPr/>
          <p:nvPr/>
        </p:nvSpPr>
        <p:spPr>
          <a:xfrm>
            <a:off x="5986272" y="5462016"/>
            <a:ext cx="449200" cy="440800"/>
          </a:xfrm>
          <a:prstGeom prst="ellipse">
            <a:avLst/>
          </a:prstGeom>
          <a:solidFill>
            <a:srgbClr val="CCCCCC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79" name="Google Shape;579;p31"/>
          <p:cNvSpPr/>
          <p:nvPr/>
        </p:nvSpPr>
        <p:spPr>
          <a:xfrm>
            <a:off x="7888224" y="1450848"/>
            <a:ext cx="449200" cy="440800"/>
          </a:xfrm>
          <a:prstGeom prst="ellipse">
            <a:avLst/>
          </a:prstGeom>
          <a:solidFill>
            <a:srgbClr val="434343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80" name="Google Shape;580;p31"/>
          <p:cNvSpPr/>
          <p:nvPr/>
        </p:nvSpPr>
        <p:spPr>
          <a:xfrm>
            <a:off x="7888224" y="2950464"/>
            <a:ext cx="449200" cy="440800"/>
          </a:xfrm>
          <a:prstGeom prst="ellipse">
            <a:avLst/>
          </a:prstGeom>
          <a:solidFill>
            <a:srgbClr val="434343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81" name="Google Shape;581;p31"/>
          <p:cNvSpPr/>
          <p:nvPr/>
        </p:nvSpPr>
        <p:spPr>
          <a:xfrm>
            <a:off x="7888224" y="1950720"/>
            <a:ext cx="449200" cy="440800"/>
          </a:xfrm>
          <a:prstGeom prst="ellipse">
            <a:avLst/>
          </a:prstGeom>
          <a:solidFill>
            <a:srgbClr val="434343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82" name="Google Shape;582;p31"/>
          <p:cNvSpPr/>
          <p:nvPr/>
        </p:nvSpPr>
        <p:spPr>
          <a:xfrm>
            <a:off x="7888224" y="2438400"/>
            <a:ext cx="449200" cy="440800"/>
          </a:xfrm>
          <a:prstGeom prst="ellipse">
            <a:avLst/>
          </a:prstGeom>
          <a:solidFill>
            <a:srgbClr val="999999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83" name="Google Shape;583;p31"/>
          <p:cNvSpPr/>
          <p:nvPr/>
        </p:nvSpPr>
        <p:spPr>
          <a:xfrm>
            <a:off x="7888224" y="3462528"/>
            <a:ext cx="449200" cy="440800"/>
          </a:xfrm>
          <a:prstGeom prst="ellipse">
            <a:avLst/>
          </a:prstGeom>
          <a:solidFill>
            <a:srgbClr val="CCCCCC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84" name="Google Shape;584;p31"/>
          <p:cNvSpPr/>
          <p:nvPr/>
        </p:nvSpPr>
        <p:spPr>
          <a:xfrm>
            <a:off x="7888224" y="4450080"/>
            <a:ext cx="449200" cy="440800"/>
          </a:xfrm>
          <a:prstGeom prst="ellipse">
            <a:avLst/>
          </a:prstGeom>
          <a:solidFill>
            <a:srgbClr val="CCCCCC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85" name="Google Shape;585;p31"/>
          <p:cNvSpPr/>
          <p:nvPr/>
        </p:nvSpPr>
        <p:spPr>
          <a:xfrm>
            <a:off x="9777984" y="2438400"/>
            <a:ext cx="449200" cy="440800"/>
          </a:xfrm>
          <a:prstGeom prst="ellipse">
            <a:avLst/>
          </a:prstGeom>
          <a:solidFill>
            <a:srgbClr val="434343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86" name="Google Shape;586;p31"/>
          <p:cNvSpPr/>
          <p:nvPr/>
        </p:nvSpPr>
        <p:spPr>
          <a:xfrm>
            <a:off x="9753600" y="2950464"/>
            <a:ext cx="449200" cy="440800"/>
          </a:xfrm>
          <a:prstGeom prst="ellipse">
            <a:avLst/>
          </a:prstGeom>
          <a:solidFill>
            <a:srgbClr val="999999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87" name="Google Shape;587;p31"/>
          <p:cNvSpPr/>
          <p:nvPr/>
        </p:nvSpPr>
        <p:spPr>
          <a:xfrm>
            <a:off x="9753600" y="3462528"/>
            <a:ext cx="449200" cy="440800"/>
          </a:xfrm>
          <a:prstGeom prst="ellipse">
            <a:avLst/>
          </a:prstGeom>
          <a:solidFill>
            <a:srgbClr val="CCCCCC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88" name="Google Shape;588;p31"/>
          <p:cNvSpPr/>
          <p:nvPr/>
        </p:nvSpPr>
        <p:spPr>
          <a:xfrm>
            <a:off x="1783933" y="5035296"/>
            <a:ext cx="1450000" cy="440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 b="1">
                <a:latin typeface="Helvetica Neue"/>
                <a:ea typeface="Helvetica Neue"/>
                <a:cs typeface="Helvetica Neue"/>
                <a:sym typeface="Helvetica Neue"/>
              </a:rPr>
              <a:t>gato</a:t>
            </a:r>
            <a:endParaRPr sz="2400"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5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5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"/>
                                        <p:tgtEl>
                                          <p:spTgt spid="5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5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"/>
                                        <p:tgtEl>
                                          <p:spTgt spid="5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"/>
                                        <p:tgtEl>
                                          <p:spTgt spid="5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"/>
                                        <p:tgtEl>
                                          <p:spTgt spid="5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00"/>
                                        <p:tgtEl>
                                          <p:spTgt spid="5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00"/>
                                        <p:tgtEl>
                                          <p:spTgt spid="5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00"/>
                                        <p:tgtEl>
                                          <p:spTgt spid="5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00"/>
                                        <p:tgtEl>
                                          <p:spTgt spid="5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00"/>
                                        <p:tgtEl>
                                          <p:spTgt spid="5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700"/>
                                        <p:tgtEl>
                                          <p:spTgt spid="5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00"/>
                                        <p:tgtEl>
                                          <p:spTgt spid="5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00"/>
                                        <p:tgtEl>
                                          <p:spTgt spid="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200"/>
                                        <p:tgtEl>
                                          <p:spTgt spid="5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200"/>
                                        <p:tgtEl>
                                          <p:spTgt spid="5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400"/>
                                        <p:tgtEl>
                                          <p:spTgt spid="5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200"/>
                                        <p:tgtEl>
                                          <p:spTgt spid="5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200"/>
                                        <p:tgtEl>
                                          <p:spTgt spid="5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200"/>
                                        <p:tgtEl>
                                          <p:spTgt spid="5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200"/>
                                        <p:tgtEl>
                                          <p:spTgt spid="5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200"/>
                                        <p:tgtEl>
                                          <p:spTgt spid="5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200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200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93" name="Google Shape;593;p32"/>
          <p:cNvCxnSpPr/>
          <p:nvPr/>
        </p:nvCxnSpPr>
        <p:spPr>
          <a:xfrm>
            <a:off x="6268117" y="1658175"/>
            <a:ext cx="18216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4" name="Google Shape;594;p32"/>
          <p:cNvCxnSpPr/>
          <p:nvPr/>
        </p:nvCxnSpPr>
        <p:spPr>
          <a:xfrm rot="10800000" flipH="1">
            <a:off x="6268117" y="1667336"/>
            <a:ext cx="1848400" cy="48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5" name="Google Shape;595;p32"/>
          <p:cNvSpPr txBox="1"/>
          <p:nvPr/>
        </p:nvSpPr>
        <p:spPr>
          <a:xfrm>
            <a:off x="10221133" y="2431767"/>
            <a:ext cx="800800" cy="4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600">
                <a:latin typeface="Helvetica Neue Light"/>
                <a:ea typeface="Helvetica Neue Light"/>
                <a:cs typeface="Helvetica Neue Light"/>
                <a:sym typeface="Helvetica Neue Light"/>
              </a:rPr>
              <a:t>gato</a:t>
            </a:r>
            <a:endParaRPr sz="16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96" name="Google Shape;596;p32"/>
          <p:cNvSpPr/>
          <p:nvPr/>
        </p:nvSpPr>
        <p:spPr>
          <a:xfrm>
            <a:off x="247533" y="1899500"/>
            <a:ext cx="2986400" cy="30636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597" name="Google Shape;597;p32"/>
          <p:cNvPicPr preferRelativeResize="0"/>
          <p:nvPr/>
        </p:nvPicPr>
        <p:blipFill rotWithShape="1">
          <a:blip r:embed="rId3">
            <a:alphaModFix/>
          </a:blip>
          <a:srcRect l="17538" r="9986"/>
          <a:stretch/>
        </p:blipFill>
        <p:spPr>
          <a:xfrm>
            <a:off x="276301" y="1924567"/>
            <a:ext cx="2908633" cy="3010067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598" name="Google Shape;598;p32"/>
          <p:cNvSpPr txBox="1"/>
          <p:nvPr/>
        </p:nvSpPr>
        <p:spPr>
          <a:xfrm>
            <a:off x="10227200" y="2475367"/>
            <a:ext cx="1278800" cy="3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2133" b="1">
                <a:latin typeface="Helvetica Neue"/>
                <a:ea typeface="Helvetica Neue"/>
                <a:cs typeface="Helvetica Neue"/>
                <a:sym typeface="Helvetica Neue"/>
              </a:rPr>
              <a:t>gato</a:t>
            </a:r>
            <a:endParaRPr sz="2133"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599" name="Google Shape;599;p32"/>
          <p:cNvCxnSpPr/>
          <p:nvPr/>
        </p:nvCxnSpPr>
        <p:spPr>
          <a:xfrm>
            <a:off x="8095488" y="1658112"/>
            <a:ext cx="1828400" cy="10044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00" name="Google Shape;600;p32"/>
          <p:cNvCxnSpPr/>
          <p:nvPr/>
        </p:nvCxnSpPr>
        <p:spPr>
          <a:xfrm rot="10800000" flipH="1">
            <a:off x="8071104" y="2682240"/>
            <a:ext cx="1848400" cy="4892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01" name="Google Shape;601;p32"/>
          <p:cNvCxnSpPr/>
          <p:nvPr/>
        </p:nvCxnSpPr>
        <p:spPr>
          <a:xfrm>
            <a:off x="6266688" y="1658112"/>
            <a:ext cx="1821600" cy="0"/>
          </a:xfrm>
          <a:prstGeom prst="straightConnector1">
            <a:avLst/>
          </a:prstGeom>
          <a:noFill/>
          <a:ln w="1524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02" name="Google Shape;602;p32"/>
          <p:cNvCxnSpPr/>
          <p:nvPr/>
        </p:nvCxnSpPr>
        <p:spPr>
          <a:xfrm>
            <a:off x="6205728" y="3169920"/>
            <a:ext cx="1821600" cy="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03" name="Google Shape;603;p32"/>
          <p:cNvSpPr txBox="1"/>
          <p:nvPr/>
        </p:nvSpPr>
        <p:spPr>
          <a:xfrm>
            <a:off x="10221133" y="3492900"/>
            <a:ext cx="885200" cy="3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600">
                <a:latin typeface="Helvetica Neue Light"/>
                <a:ea typeface="Helvetica Neue Light"/>
                <a:cs typeface="Helvetica Neue Light"/>
                <a:sym typeface="Helvetica Neue Light"/>
              </a:rPr>
              <a:t>caballo</a:t>
            </a:r>
            <a:endParaRPr sz="16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604" name="Google Shape;604;p32"/>
          <p:cNvCxnSpPr/>
          <p:nvPr/>
        </p:nvCxnSpPr>
        <p:spPr>
          <a:xfrm>
            <a:off x="8110037" y="2153448"/>
            <a:ext cx="1876000" cy="1515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05" name="Google Shape;605;p32"/>
          <p:cNvCxnSpPr/>
          <p:nvPr/>
        </p:nvCxnSpPr>
        <p:spPr>
          <a:xfrm rot="10800000" flipH="1">
            <a:off x="8104511" y="3178852"/>
            <a:ext cx="1869600" cy="150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06" name="Google Shape;606;p32"/>
          <p:cNvCxnSpPr/>
          <p:nvPr/>
        </p:nvCxnSpPr>
        <p:spPr>
          <a:xfrm rot="10800000" flipH="1">
            <a:off x="8121028" y="3686040"/>
            <a:ext cx="1869600" cy="150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07" name="Google Shape;607;p32"/>
          <p:cNvCxnSpPr/>
          <p:nvPr/>
        </p:nvCxnSpPr>
        <p:spPr>
          <a:xfrm>
            <a:off x="8121028" y="1678575"/>
            <a:ext cx="1876000" cy="1515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08" name="Google Shape;608;p32"/>
          <p:cNvCxnSpPr/>
          <p:nvPr/>
        </p:nvCxnSpPr>
        <p:spPr>
          <a:xfrm>
            <a:off x="8125305" y="3174548"/>
            <a:ext cx="1828400" cy="100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09" name="Google Shape;609;p32"/>
          <p:cNvCxnSpPr/>
          <p:nvPr/>
        </p:nvCxnSpPr>
        <p:spPr>
          <a:xfrm rot="10800000" flipH="1">
            <a:off x="8105449" y="4197739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0" name="Google Shape;610;p32"/>
          <p:cNvCxnSpPr/>
          <p:nvPr/>
        </p:nvCxnSpPr>
        <p:spPr>
          <a:xfrm rot="10800000" flipH="1">
            <a:off x="8105449" y="4198056"/>
            <a:ext cx="1848400" cy="48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1" name="Google Shape;611;p32"/>
          <p:cNvCxnSpPr/>
          <p:nvPr/>
        </p:nvCxnSpPr>
        <p:spPr>
          <a:xfrm>
            <a:off x="8145349" y="3672753"/>
            <a:ext cx="1808800" cy="49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2" name="Google Shape;612;p32"/>
          <p:cNvCxnSpPr/>
          <p:nvPr/>
        </p:nvCxnSpPr>
        <p:spPr>
          <a:xfrm rot="10800000" flipH="1">
            <a:off x="8071841" y="2680180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3" name="Google Shape;613;p32"/>
          <p:cNvCxnSpPr/>
          <p:nvPr/>
        </p:nvCxnSpPr>
        <p:spPr>
          <a:xfrm>
            <a:off x="8111741" y="2155195"/>
            <a:ext cx="1808800" cy="49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4" name="Google Shape;614;p32"/>
          <p:cNvCxnSpPr/>
          <p:nvPr/>
        </p:nvCxnSpPr>
        <p:spPr>
          <a:xfrm>
            <a:off x="8118317" y="2153339"/>
            <a:ext cx="1828400" cy="100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5" name="Google Shape;615;p32"/>
          <p:cNvCxnSpPr/>
          <p:nvPr/>
        </p:nvCxnSpPr>
        <p:spPr>
          <a:xfrm rot="10800000" flipH="1">
            <a:off x="8098461" y="3176529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6" name="Google Shape;616;p32"/>
          <p:cNvCxnSpPr/>
          <p:nvPr/>
        </p:nvCxnSpPr>
        <p:spPr>
          <a:xfrm rot="10800000" flipH="1">
            <a:off x="8098461" y="3176847"/>
            <a:ext cx="1848400" cy="48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7" name="Google Shape;617;p32"/>
          <p:cNvCxnSpPr/>
          <p:nvPr/>
        </p:nvCxnSpPr>
        <p:spPr>
          <a:xfrm>
            <a:off x="8098461" y="3167685"/>
            <a:ext cx="18216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8" name="Google Shape;618;p32"/>
          <p:cNvCxnSpPr/>
          <p:nvPr/>
        </p:nvCxnSpPr>
        <p:spPr>
          <a:xfrm>
            <a:off x="8138361" y="2651544"/>
            <a:ext cx="1808800" cy="49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9" name="Google Shape;619;p32"/>
          <p:cNvCxnSpPr/>
          <p:nvPr/>
        </p:nvCxnSpPr>
        <p:spPr>
          <a:xfrm>
            <a:off x="8105357" y="2655365"/>
            <a:ext cx="1828400" cy="100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0" name="Google Shape;620;p32"/>
          <p:cNvCxnSpPr/>
          <p:nvPr/>
        </p:nvCxnSpPr>
        <p:spPr>
          <a:xfrm>
            <a:off x="8085500" y="3669712"/>
            <a:ext cx="18216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1" name="Google Shape;621;p32"/>
          <p:cNvCxnSpPr/>
          <p:nvPr/>
        </p:nvCxnSpPr>
        <p:spPr>
          <a:xfrm>
            <a:off x="8125305" y="3182284"/>
            <a:ext cx="1828400" cy="100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2" name="Google Shape;622;p32"/>
          <p:cNvCxnSpPr/>
          <p:nvPr/>
        </p:nvCxnSpPr>
        <p:spPr>
          <a:xfrm rot="10800000" flipH="1">
            <a:off x="8105449" y="4205475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3" name="Google Shape;623;p32"/>
          <p:cNvCxnSpPr/>
          <p:nvPr/>
        </p:nvCxnSpPr>
        <p:spPr>
          <a:xfrm rot="10800000" flipH="1">
            <a:off x="8105449" y="4205792"/>
            <a:ext cx="1848400" cy="48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4" name="Google Shape;624;p32"/>
          <p:cNvCxnSpPr/>
          <p:nvPr/>
        </p:nvCxnSpPr>
        <p:spPr>
          <a:xfrm>
            <a:off x="8145349" y="3680489"/>
            <a:ext cx="1808800" cy="49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5" name="Google Shape;625;p32"/>
          <p:cNvCxnSpPr/>
          <p:nvPr/>
        </p:nvCxnSpPr>
        <p:spPr>
          <a:xfrm>
            <a:off x="6254367" y="4178788"/>
            <a:ext cx="1828400" cy="100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6" name="Google Shape;626;p32"/>
          <p:cNvCxnSpPr/>
          <p:nvPr/>
        </p:nvCxnSpPr>
        <p:spPr>
          <a:xfrm rot="10800000" flipH="1">
            <a:off x="6234509" y="5202296"/>
            <a:ext cx="1848400" cy="48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7" name="Google Shape;627;p32"/>
          <p:cNvCxnSpPr/>
          <p:nvPr/>
        </p:nvCxnSpPr>
        <p:spPr>
          <a:xfrm>
            <a:off x="6234509" y="5193135"/>
            <a:ext cx="18216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8" name="Google Shape;628;p32"/>
          <p:cNvCxnSpPr/>
          <p:nvPr/>
        </p:nvCxnSpPr>
        <p:spPr>
          <a:xfrm>
            <a:off x="6274409" y="4676993"/>
            <a:ext cx="1808800" cy="49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9" name="Google Shape;629;p32"/>
          <p:cNvCxnSpPr/>
          <p:nvPr/>
        </p:nvCxnSpPr>
        <p:spPr>
          <a:xfrm>
            <a:off x="6254367" y="3667513"/>
            <a:ext cx="1828400" cy="100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30" name="Google Shape;630;p32"/>
          <p:cNvCxnSpPr/>
          <p:nvPr/>
        </p:nvCxnSpPr>
        <p:spPr>
          <a:xfrm rot="10800000" flipH="1">
            <a:off x="6234509" y="4690704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31" name="Google Shape;631;p32"/>
          <p:cNvCxnSpPr/>
          <p:nvPr/>
        </p:nvCxnSpPr>
        <p:spPr>
          <a:xfrm>
            <a:off x="6220759" y="2149955"/>
            <a:ext cx="1828400" cy="100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32" name="Google Shape;632;p32"/>
          <p:cNvCxnSpPr/>
          <p:nvPr/>
        </p:nvCxnSpPr>
        <p:spPr>
          <a:xfrm rot="10800000" flipH="1">
            <a:off x="6200901" y="3173145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33" name="Google Shape;633;p32"/>
          <p:cNvCxnSpPr/>
          <p:nvPr/>
        </p:nvCxnSpPr>
        <p:spPr>
          <a:xfrm rot="10800000" flipH="1">
            <a:off x="6200901" y="3173463"/>
            <a:ext cx="1848400" cy="48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34" name="Google Shape;634;p32"/>
          <p:cNvCxnSpPr/>
          <p:nvPr/>
        </p:nvCxnSpPr>
        <p:spPr>
          <a:xfrm>
            <a:off x="6200901" y="3164301"/>
            <a:ext cx="18216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35" name="Google Shape;635;p32"/>
          <p:cNvCxnSpPr/>
          <p:nvPr/>
        </p:nvCxnSpPr>
        <p:spPr>
          <a:xfrm>
            <a:off x="6240801" y="2648160"/>
            <a:ext cx="1808800" cy="49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36" name="Google Shape;636;p32"/>
          <p:cNvCxnSpPr/>
          <p:nvPr/>
        </p:nvCxnSpPr>
        <p:spPr>
          <a:xfrm>
            <a:off x="6247377" y="2646304"/>
            <a:ext cx="1828400" cy="100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37" name="Google Shape;637;p32"/>
          <p:cNvCxnSpPr/>
          <p:nvPr/>
        </p:nvCxnSpPr>
        <p:spPr>
          <a:xfrm rot="10800000" flipH="1">
            <a:off x="6227521" y="3669495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38" name="Google Shape;638;p32"/>
          <p:cNvCxnSpPr/>
          <p:nvPr/>
        </p:nvCxnSpPr>
        <p:spPr>
          <a:xfrm rot="10800000" flipH="1">
            <a:off x="6227521" y="3669812"/>
            <a:ext cx="1848400" cy="48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39" name="Google Shape;639;p32"/>
          <p:cNvCxnSpPr/>
          <p:nvPr/>
        </p:nvCxnSpPr>
        <p:spPr>
          <a:xfrm>
            <a:off x="6227521" y="3660651"/>
            <a:ext cx="18216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40" name="Google Shape;640;p32"/>
          <p:cNvCxnSpPr/>
          <p:nvPr/>
        </p:nvCxnSpPr>
        <p:spPr>
          <a:xfrm rot="10800000" flipH="1">
            <a:off x="6214561" y="4171521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41" name="Google Shape;641;p32"/>
          <p:cNvCxnSpPr/>
          <p:nvPr/>
        </p:nvCxnSpPr>
        <p:spPr>
          <a:xfrm rot="10800000" flipH="1">
            <a:off x="6214561" y="4171839"/>
            <a:ext cx="1848400" cy="48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42" name="Google Shape;642;p32"/>
          <p:cNvCxnSpPr/>
          <p:nvPr/>
        </p:nvCxnSpPr>
        <p:spPr>
          <a:xfrm>
            <a:off x="6214561" y="4162677"/>
            <a:ext cx="18216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43" name="Google Shape;643;p32"/>
          <p:cNvCxnSpPr/>
          <p:nvPr/>
        </p:nvCxnSpPr>
        <p:spPr>
          <a:xfrm>
            <a:off x="6254367" y="3675249"/>
            <a:ext cx="1828400" cy="100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44" name="Google Shape;644;p32"/>
          <p:cNvCxnSpPr/>
          <p:nvPr/>
        </p:nvCxnSpPr>
        <p:spPr>
          <a:xfrm rot="10800000" flipH="1">
            <a:off x="6234509" y="4698440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45" name="Google Shape;645;p32"/>
          <p:cNvCxnSpPr/>
          <p:nvPr/>
        </p:nvCxnSpPr>
        <p:spPr>
          <a:xfrm>
            <a:off x="6287975" y="1647928"/>
            <a:ext cx="1828400" cy="100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46" name="Google Shape;646;p32"/>
          <p:cNvCxnSpPr/>
          <p:nvPr/>
        </p:nvCxnSpPr>
        <p:spPr>
          <a:xfrm rot="10800000" flipH="1">
            <a:off x="6268117" y="2671119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47" name="Google Shape;647;p32"/>
          <p:cNvCxnSpPr/>
          <p:nvPr/>
        </p:nvCxnSpPr>
        <p:spPr>
          <a:xfrm rot="10800000" flipH="1">
            <a:off x="6268117" y="2671436"/>
            <a:ext cx="1848400" cy="48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48" name="Google Shape;648;p32"/>
          <p:cNvCxnSpPr/>
          <p:nvPr/>
        </p:nvCxnSpPr>
        <p:spPr>
          <a:xfrm>
            <a:off x="6268117" y="2662275"/>
            <a:ext cx="18216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49" name="Google Shape;649;p32"/>
          <p:cNvCxnSpPr/>
          <p:nvPr/>
        </p:nvCxnSpPr>
        <p:spPr>
          <a:xfrm>
            <a:off x="6308017" y="2146133"/>
            <a:ext cx="1808800" cy="49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0" name="Google Shape;650;p32"/>
          <p:cNvCxnSpPr/>
          <p:nvPr/>
        </p:nvCxnSpPr>
        <p:spPr>
          <a:xfrm>
            <a:off x="6307924" y="1138587"/>
            <a:ext cx="1828400" cy="100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1" name="Google Shape;651;p32"/>
          <p:cNvCxnSpPr/>
          <p:nvPr/>
        </p:nvCxnSpPr>
        <p:spPr>
          <a:xfrm rot="10800000" flipH="1">
            <a:off x="6288067" y="2161777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2" name="Google Shape;652;p32"/>
          <p:cNvCxnSpPr/>
          <p:nvPr/>
        </p:nvCxnSpPr>
        <p:spPr>
          <a:xfrm rot="10800000" flipH="1">
            <a:off x="6288067" y="2162095"/>
            <a:ext cx="1848400" cy="48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3" name="Google Shape;653;p32"/>
          <p:cNvCxnSpPr/>
          <p:nvPr/>
        </p:nvCxnSpPr>
        <p:spPr>
          <a:xfrm>
            <a:off x="6288067" y="2152933"/>
            <a:ext cx="18216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4" name="Google Shape;654;p32"/>
          <p:cNvCxnSpPr/>
          <p:nvPr/>
        </p:nvCxnSpPr>
        <p:spPr>
          <a:xfrm>
            <a:off x="6327967" y="1636792"/>
            <a:ext cx="1808800" cy="49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5" name="Google Shape;655;p32"/>
          <p:cNvCxnSpPr/>
          <p:nvPr/>
        </p:nvCxnSpPr>
        <p:spPr>
          <a:xfrm rot="10800000" flipH="1">
            <a:off x="6268117" y="1667019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6" name="Google Shape;656;p32"/>
          <p:cNvCxnSpPr/>
          <p:nvPr/>
        </p:nvCxnSpPr>
        <p:spPr>
          <a:xfrm>
            <a:off x="6308017" y="1142033"/>
            <a:ext cx="1808800" cy="49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7" name="Google Shape;657;p32"/>
          <p:cNvCxnSpPr/>
          <p:nvPr/>
        </p:nvCxnSpPr>
        <p:spPr>
          <a:xfrm>
            <a:off x="4330203" y="4696052"/>
            <a:ext cx="1828400" cy="100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8" name="Google Shape;658;p32"/>
          <p:cNvCxnSpPr/>
          <p:nvPr/>
        </p:nvCxnSpPr>
        <p:spPr>
          <a:xfrm rot="10800000" flipH="1">
            <a:off x="4310347" y="5719560"/>
            <a:ext cx="1848400" cy="48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9" name="Google Shape;659;p32"/>
          <p:cNvCxnSpPr/>
          <p:nvPr/>
        </p:nvCxnSpPr>
        <p:spPr>
          <a:xfrm>
            <a:off x="4310347" y="5710399"/>
            <a:ext cx="18216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60" name="Google Shape;660;p32"/>
          <p:cNvCxnSpPr/>
          <p:nvPr/>
        </p:nvCxnSpPr>
        <p:spPr>
          <a:xfrm>
            <a:off x="4350247" y="5194257"/>
            <a:ext cx="1808800" cy="49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61" name="Google Shape;661;p32"/>
          <p:cNvCxnSpPr/>
          <p:nvPr/>
        </p:nvCxnSpPr>
        <p:spPr>
          <a:xfrm rot="10800000" flipH="1">
            <a:off x="4310347" y="5207968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62" name="Google Shape;662;p32"/>
          <p:cNvCxnSpPr/>
          <p:nvPr/>
        </p:nvCxnSpPr>
        <p:spPr>
          <a:xfrm rot="10800000" flipH="1">
            <a:off x="4310347" y="5208285"/>
            <a:ext cx="1848400" cy="48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63" name="Google Shape;663;p32"/>
          <p:cNvCxnSpPr/>
          <p:nvPr/>
        </p:nvCxnSpPr>
        <p:spPr>
          <a:xfrm>
            <a:off x="4350247" y="4682983"/>
            <a:ext cx="1808800" cy="49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64" name="Google Shape;664;p32"/>
          <p:cNvCxnSpPr/>
          <p:nvPr/>
        </p:nvCxnSpPr>
        <p:spPr>
          <a:xfrm>
            <a:off x="4296595" y="2667219"/>
            <a:ext cx="1828400" cy="100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65" name="Google Shape;665;p32"/>
          <p:cNvCxnSpPr/>
          <p:nvPr/>
        </p:nvCxnSpPr>
        <p:spPr>
          <a:xfrm rot="10800000" flipH="1">
            <a:off x="4276739" y="3690409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66" name="Google Shape;666;p32"/>
          <p:cNvCxnSpPr/>
          <p:nvPr/>
        </p:nvCxnSpPr>
        <p:spPr>
          <a:xfrm rot="10800000" flipH="1">
            <a:off x="4276739" y="3690727"/>
            <a:ext cx="1848400" cy="48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67" name="Google Shape;667;p32"/>
          <p:cNvCxnSpPr/>
          <p:nvPr/>
        </p:nvCxnSpPr>
        <p:spPr>
          <a:xfrm>
            <a:off x="4276739" y="3681565"/>
            <a:ext cx="18216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68" name="Google Shape;668;p32"/>
          <p:cNvCxnSpPr/>
          <p:nvPr/>
        </p:nvCxnSpPr>
        <p:spPr>
          <a:xfrm>
            <a:off x="4316639" y="3165424"/>
            <a:ext cx="1808800" cy="49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69" name="Google Shape;669;p32"/>
          <p:cNvCxnSpPr/>
          <p:nvPr/>
        </p:nvCxnSpPr>
        <p:spPr>
          <a:xfrm>
            <a:off x="4323215" y="3163568"/>
            <a:ext cx="1828400" cy="100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0" name="Google Shape;670;p32"/>
          <p:cNvCxnSpPr/>
          <p:nvPr/>
        </p:nvCxnSpPr>
        <p:spPr>
          <a:xfrm rot="10800000" flipH="1">
            <a:off x="4303357" y="4187076"/>
            <a:ext cx="1848400" cy="48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1" name="Google Shape;671;p32"/>
          <p:cNvCxnSpPr/>
          <p:nvPr/>
        </p:nvCxnSpPr>
        <p:spPr>
          <a:xfrm>
            <a:off x="4343259" y="3661773"/>
            <a:ext cx="1808800" cy="49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2" name="Google Shape;672;p32"/>
          <p:cNvCxnSpPr/>
          <p:nvPr/>
        </p:nvCxnSpPr>
        <p:spPr>
          <a:xfrm>
            <a:off x="4310255" y="3665595"/>
            <a:ext cx="1828400" cy="100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3" name="Google Shape;673;p32"/>
          <p:cNvCxnSpPr/>
          <p:nvPr/>
        </p:nvCxnSpPr>
        <p:spPr>
          <a:xfrm rot="10800000" flipH="1">
            <a:off x="4290397" y="4688785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4" name="Google Shape;674;p32"/>
          <p:cNvCxnSpPr/>
          <p:nvPr/>
        </p:nvCxnSpPr>
        <p:spPr>
          <a:xfrm rot="10800000" flipH="1">
            <a:off x="4290397" y="4689103"/>
            <a:ext cx="1848400" cy="48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5" name="Google Shape;675;p32"/>
          <p:cNvCxnSpPr/>
          <p:nvPr/>
        </p:nvCxnSpPr>
        <p:spPr>
          <a:xfrm>
            <a:off x="4290397" y="4679941"/>
            <a:ext cx="18216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6" name="Google Shape;676;p32"/>
          <p:cNvCxnSpPr/>
          <p:nvPr/>
        </p:nvCxnSpPr>
        <p:spPr>
          <a:xfrm rot="10800000" flipH="1">
            <a:off x="4310347" y="5215704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7" name="Google Shape;677;p32"/>
          <p:cNvCxnSpPr/>
          <p:nvPr/>
        </p:nvCxnSpPr>
        <p:spPr>
          <a:xfrm rot="10800000" flipH="1">
            <a:off x="4310347" y="5216021"/>
            <a:ext cx="1848400" cy="48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8" name="Google Shape;678;p32"/>
          <p:cNvCxnSpPr/>
          <p:nvPr/>
        </p:nvCxnSpPr>
        <p:spPr>
          <a:xfrm>
            <a:off x="4350247" y="4690719"/>
            <a:ext cx="1808800" cy="49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9" name="Google Shape;679;p32"/>
          <p:cNvCxnSpPr/>
          <p:nvPr/>
        </p:nvCxnSpPr>
        <p:spPr>
          <a:xfrm>
            <a:off x="4363812" y="2165192"/>
            <a:ext cx="1828400" cy="100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0" name="Google Shape;680;p32"/>
          <p:cNvCxnSpPr/>
          <p:nvPr/>
        </p:nvCxnSpPr>
        <p:spPr>
          <a:xfrm rot="10800000" flipH="1">
            <a:off x="4343955" y="3188383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1" name="Google Shape;681;p32"/>
          <p:cNvCxnSpPr/>
          <p:nvPr/>
        </p:nvCxnSpPr>
        <p:spPr>
          <a:xfrm rot="10800000" flipH="1">
            <a:off x="4343955" y="3188700"/>
            <a:ext cx="1848400" cy="48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2" name="Google Shape;682;p32"/>
          <p:cNvCxnSpPr/>
          <p:nvPr/>
        </p:nvCxnSpPr>
        <p:spPr>
          <a:xfrm>
            <a:off x="4343955" y="3179539"/>
            <a:ext cx="18216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3" name="Google Shape;683;p32"/>
          <p:cNvCxnSpPr/>
          <p:nvPr/>
        </p:nvCxnSpPr>
        <p:spPr>
          <a:xfrm>
            <a:off x="4383855" y="2663397"/>
            <a:ext cx="1808800" cy="49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4" name="Google Shape;684;p32"/>
          <p:cNvCxnSpPr/>
          <p:nvPr/>
        </p:nvCxnSpPr>
        <p:spPr>
          <a:xfrm>
            <a:off x="4383760" y="1655851"/>
            <a:ext cx="1828400" cy="100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5" name="Google Shape;685;p32"/>
          <p:cNvCxnSpPr/>
          <p:nvPr/>
        </p:nvCxnSpPr>
        <p:spPr>
          <a:xfrm rot="10800000" flipH="1">
            <a:off x="4363904" y="2679041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6" name="Google Shape;686;p32"/>
          <p:cNvCxnSpPr/>
          <p:nvPr/>
        </p:nvCxnSpPr>
        <p:spPr>
          <a:xfrm rot="10800000" flipH="1">
            <a:off x="4363904" y="2679359"/>
            <a:ext cx="1848400" cy="48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7" name="Google Shape;687;p32"/>
          <p:cNvCxnSpPr/>
          <p:nvPr/>
        </p:nvCxnSpPr>
        <p:spPr>
          <a:xfrm>
            <a:off x="4363904" y="2670197"/>
            <a:ext cx="18216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8" name="Google Shape;688;p32"/>
          <p:cNvCxnSpPr/>
          <p:nvPr/>
        </p:nvCxnSpPr>
        <p:spPr>
          <a:xfrm>
            <a:off x="4403804" y="2154056"/>
            <a:ext cx="1808800" cy="49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9" name="Google Shape;689;p32"/>
          <p:cNvCxnSpPr/>
          <p:nvPr/>
        </p:nvCxnSpPr>
        <p:spPr>
          <a:xfrm>
            <a:off x="4363812" y="1161092"/>
            <a:ext cx="1828400" cy="100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0" name="Google Shape;690;p32"/>
          <p:cNvCxnSpPr/>
          <p:nvPr/>
        </p:nvCxnSpPr>
        <p:spPr>
          <a:xfrm rot="10800000" flipH="1">
            <a:off x="4343955" y="2184283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1" name="Google Shape;691;p32"/>
          <p:cNvCxnSpPr/>
          <p:nvPr/>
        </p:nvCxnSpPr>
        <p:spPr>
          <a:xfrm rot="10800000" flipH="1">
            <a:off x="4343955" y="2184600"/>
            <a:ext cx="1848400" cy="48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2" name="Google Shape;692;p32"/>
          <p:cNvCxnSpPr/>
          <p:nvPr/>
        </p:nvCxnSpPr>
        <p:spPr>
          <a:xfrm>
            <a:off x="4343955" y="2175439"/>
            <a:ext cx="18216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3" name="Google Shape;693;p32"/>
          <p:cNvCxnSpPr/>
          <p:nvPr/>
        </p:nvCxnSpPr>
        <p:spPr>
          <a:xfrm>
            <a:off x="4383855" y="1659297"/>
            <a:ext cx="1808800" cy="49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4" name="Google Shape;694;p32"/>
          <p:cNvCxnSpPr/>
          <p:nvPr/>
        </p:nvCxnSpPr>
        <p:spPr>
          <a:xfrm rot="10800000" flipH="1">
            <a:off x="4324005" y="1191615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5" name="Google Shape;695;p32"/>
          <p:cNvCxnSpPr/>
          <p:nvPr/>
        </p:nvCxnSpPr>
        <p:spPr>
          <a:xfrm rot="10800000" flipH="1">
            <a:off x="4324005" y="1191932"/>
            <a:ext cx="1848400" cy="48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6" name="Google Shape;696;p32"/>
          <p:cNvCxnSpPr/>
          <p:nvPr/>
        </p:nvCxnSpPr>
        <p:spPr>
          <a:xfrm>
            <a:off x="4324005" y="1182771"/>
            <a:ext cx="18216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7" name="Google Shape;697;p32"/>
          <p:cNvCxnSpPr/>
          <p:nvPr/>
        </p:nvCxnSpPr>
        <p:spPr>
          <a:xfrm>
            <a:off x="4363905" y="666629"/>
            <a:ext cx="1808800" cy="49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8" name="Google Shape;698;p32"/>
          <p:cNvCxnSpPr/>
          <p:nvPr/>
        </p:nvCxnSpPr>
        <p:spPr>
          <a:xfrm>
            <a:off x="4323913" y="664789"/>
            <a:ext cx="1828400" cy="100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9" name="Google Shape;699;p32"/>
          <p:cNvCxnSpPr/>
          <p:nvPr/>
        </p:nvCxnSpPr>
        <p:spPr>
          <a:xfrm rot="10800000" flipH="1">
            <a:off x="4304057" y="1687980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0" name="Google Shape;700;p32"/>
          <p:cNvCxnSpPr/>
          <p:nvPr/>
        </p:nvCxnSpPr>
        <p:spPr>
          <a:xfrm rot="10800000" flipH="1">
            <a:off x="4304057" y="1688297"/>
            <a:ext cx="1848400" cy="48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1" name="Google Shape;701;p32"/>
          <p:cNvCxnSpPr/>
          <p:nvPr/>
        </p:nvCxnSpPr>
        <p:spPr>
          <a:xfrm>
            <a:off x="4304057" y="1679136"/>
            <a:ext cx="18216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2" name="Google Shape;702;p32"/>
          <p:cNvCxnSpPr/>
          <p:nvPr/>
        </p:nvCxnSpPr>
        <p:spPr>
          <a:xfrm rot="10800000" flipH="1">
            <a:off x="4328160" y="1194816"/>
            <a:ext cx="1834800" cy="9968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3" name="Google Shape;703;p32"/>
          <p:cNvCxnSpPr/>
          <p:nvPr/>
        </p:nvCxnSpPr>
        <p:spPr>
          <a:xfrm>
            <a:off x="4343957" y="1162995"/>
            <a:ext cx="1808800" cy="49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04" name="Google Shape;704;p32"/>
          <p:cNvSpPr/>
          <p:nvPr/>
        </p:nvSpPr>
        <p:spPr>
          <a:xfrm>
            <a:off x="5977813" y="957980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705" name="Google Shape;705;p32"/>
          <p:cNvSpPr/>
          <p:nvPr/>
        </p:nvSpPr>
        <p:spPr>
          <a:xfrm>
            <a:off x="4069877" y="461633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706" name="Google Shape;706;p32"/>
          <p:cNvSpPr/>
          <p:nvPr/>
        </p:nvSpPr>
        <p:spPr>
          <a:xfrm>
            <a:off x="5979148" y="5459235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707" name="Google Shape;707;p32"/>
          <p:cNvSpPr/>
          <p:nvPr/>
        </p:nvSpPr>
        <p:spPr>
          <a:xfrm>
            <a:off x="4075203" y="5955561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708" name="Google Shape;708;p32"/>
          <p:cNvCxnSpPr/>
          <p:nvPr/>
        </p:nvCxnSpPr>
        <p:spPr>
          <a:xfrm rot="10800000" flipH="1">
            <a:off x="6291072" y="2157984"/>
            <a:ext cx="1834800" cy="996800"/>
          </a:xfrm>
          <a:prstGeom prst="straightConnector1">
            <a:avLst/>
          </a:prstGeom>
          <a:noFill/>
          <a:ln w="1143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09" name="Google Shape;709;p32"/>
          <p:cNvSpPr/>
          <p:nvPr/>
        </p:nvSpPr>
        <p:spPr>
          <a:xfrm>
            <a:off x="7885760" y="1454313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710" name="Google Shape;710;p32"/>
          <p:cNvSpPr/>
          <p:nvPr/>
        </p:nvSpPr>
        <p:spPr>
          <a:xfrm>
            <a:off x="7885760" y="1950648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711" name="Google Shape;711;p32"/>
          <p:cNvSpPr/>
          <p:nvPr/>
        </p:nvSpPr>
        <p:spPr>
          <a:xfrm>
            <a:off x="7885760" y="2446981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712" name="Google Shape;712;p32"/>
          <p:cNvSpPr/>
          <p:nvPr/>
        </p:nvSpPr>
        <p:spPr>
          <a:xfrm>
            <a:off x="7888428" y="2954716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713" name="Google Shape;713;p32"/>
          <p:cNvSpPr/>
          <p:nvPr/>
        </p:nvSpPr>
        <p:spPr>
          <a:xfrm>
            <a:off x="7883092" y="3462483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714" name="Google Shape;714;p32"/>
          <p:cNvSpPr/>
          <p:nvPr/>
        </p:nvSpPr>
        <p:spPr>
          <a:xfrm>
            <a:off x="7883092" y="3958816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715" name="Google Shape;715;p32"/>
          <p:cNvSpPr/>
          <p:nvPr/>
        </p:nvSpPr>
        <p:spPr>
          <a:xfrm>
            <a:off x="7883092" y="4455151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716" name="Google Shape;716;p32"/>
          <p:cNvSpPr/>
          <p:nvPr/>
        </p:nvSpPr>
        <p:spPr>
          <a:xfrm>
            <a:off x="7885760" y="4962885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717" name="Google Shape;717;p32"/>
          <p:cNvSpPr/>
          <p:nvPr/>
        </p:nvSpPr>
        <p:spPr>
          <a:xfrm>
            <a:off x="9771947" y="2446960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718" name="Google Shape;718;p32"/>
          <p:cNvSpPr/>
          <p:nvPr/>
        </p:nvSpPr>
        <p:spPr>
          <a:xfrm>
            <a:off x="9753600" y="2950464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719" name="Google Shape;719;p32"/>
          <p:cNvSpPr/>
          <p:nvPr/>
        </p:nvSpPr>
        <p:spPr>
          <a:xfrm>
            <a:off x="9755937" y="3462476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720" name="Google Shape;720;p32"/>
          <p:cNvSpPr/>
          <p:nvPr/>
        </p:nvSpPr>
        <p:spPr>
          <a:xfrm>
            <a:off x="9771947" y="3970227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721" name="Google Shape;721;p32"/>
          <p:cNvSpPr/>
          <p:nvPr/>
        </p:nvSpPr>
        <p:spPr>
          <a:xfrm>
            <a:off x="5983151" y="1454313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722" name="Google Shape;722;p32"/>
          <p:cNvCxnSpPr/>
          <p:nvPr/>
        </p:nvCxnSpPr>
        <p:spPr>
          <a:xfrm>
            <a:off x="4364736" y="2170176"/>
            <a:ext cx="1828400" cy="10044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23" name="Google Shape;723;p32"/>
          <p:cNvSpPr/>
          <p:nvPr/>
        </p:nvSpPr>
        <p:spPr>
          <a:xfrm>
            <a:off x="5974080" y="1950648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724" name="Google Shape;724;p32"/>
          <p:cNvSpPr/>
          <p:nvPr/>
        </p:nvSpPr>
        <p:spPr>
          <a:xfrm>
            <a:off x="5983151" y="2446981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725" name="Google Shape;725;p32"/>
          <p:cNvSpPr/>
          <p:nvPr/>
        </p:nvSpPr>
        <p:spPr>
          <a:xfrm>
            <a:off x="5974080" y="2954716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726" name="Google Shape;726;p32"/>
          <p:cNvSpPr/>
          <p:nvPr/>
        </p:nvSpPr>
        <p:spPr>
          <a:xfrm>
            <a:off x="5974080" y="3462483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727" name="Google Shape;727;p32"/>
          <p:cNvSpPr/>
          <p:nvPr/>
        </p:nvSpPr>
        <p:spPr>
          <a:xfrm>
            <a:off x="5974080" y="3958816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728" name="Google Shape;728;p32"/>
          <p:cNvSpPr/>
          <p:nvPr/>
        </p:nvSpPr>
        <p:spPr>
          <a:xfrm>
            <a:off x="5980481" y="4455151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729" name="Google Shape;729;p32"/>
          <p:cNvSpPr/>
          <p:nvPr/>
        </p:nvSpPr>
        <p:spPr>
          <a:xfrm>
            <a:off x="5983151" y="4962885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730" name="Google Shape;730;p32"/>
          <p:cNvSpPr/>
          <p:nvPr/>
        </p:nvSpPr>
        <p:spPr>
          <a:xfrm>
            <a:off x="4069867" y="957980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731" name="Google Shape;731;p32"/>
          <p:cNvSpPr/>
          <p:nvPr/>
        </p:nvSpPr>
        <p:spPr>
          <a:xfrm>
            <a:off x="4071201" y="5459235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732" name="Google Shape;732;p32"/>
          <p:cNvSpPr/>
          <p:nvPr/>
        </p:nvSpPr>
        <p:spPr>
          <a:xfrm>
            <a:off x="4075203" y="1454313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733" name="Google Shape;733;p32"/>
          <p:cNvSpPr/>
          <p:nvPr/>
        </p:nvSpPr>
        <p:spPr>
          <a:xfrm>
            <a:off x="4075203" y="1950648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734" name="Google Shape;734;p32"/>
          <p:cNvSpPr/>
          <p:nvPr/>
        </p:nvSpPr>
        <p:spPr>
          <a:xfrm>
            <a:off x="4075203" y="2446981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735" name="Google Shape;735;p32"/>
          <p:cNvSpPr/>
          <p:nvPr/>
        </p:nvSpPr>
        <p:spPr>
          <a:xfrm>
            <a:off x="4077872" y="2954716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736" name="Google Shape;736;p32"/>
          <p:cNvSpPr/>
          <p:nvPr/>
        </p:nvSpPr>
        <p:spPr>
          <a:xfrm>
            <a:off x="4072535" y="3462483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737" name="Google Shape;737;p32"/>
          <p:cNvSpPr/>
          <p:nvPr/>
        </p:nvSpPr>
        <p:spPr>
          <a:xfrm>
            <a:off x="4072535" y="3958816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738" name="Google Shape;738;p32"/>
          <p:cNvSpPr/>
          <p:nvPr/>
        </p:nvSpPr>
        <p:spPr>
          <a:xfrm>
            <a:off x="4072535" y="4455151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739" name="Google Shape;739;p32"/>
          <p:cNvSpPr/>
          <p:nvPr/>
        </p:nvSpPr>
        <p:spPr>
          <a:xfrm>
            <a:off x="4075203" y="4962885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740" name="Google Shape;740;p32"/>
          <p:cNvCxnSpPr/>
          <p:nvPr/>
        </p:nvCxnSpPr>
        <p:spPr>
          <a:xfrm rot="10800000" flipH="1">
            <a:off x="4307700" y="2169967"/>
            <a:ext cx="1854400" cy="1003600"/>
          </a:xfrm>
          <a:prstGeom prst="straightConnector1">
            <a:avLst/>
          </a:prstGeom>
          <a:noFill/>
          <a:ln w="1143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41" name="Google Shape;741;p32"/>
          <p:cNvSpPr txBox="1"/>
          <p:nvPr/>
        </p:nvSpPr>
        <p:spPr>
          <a:xfrm>
            <a:off x="10221133" y="2932584"/>
            <a:ext cx="800800" cy="3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600">
                <a:latin typeface="Helvetica Neue Light"/>
                <a:ea typeface="Helvetica Neue Light"/>
                <a:cs typeface="Helvetica Neue Light"/>
                <a:sym typeface="Helvetica Neue Light"/>
              </a:rPr>
              <a:t>perro</a:t>
            </a:r>
            <a:endParaRPr sz="16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742" name="Google Shape;742;p32"/>
          <p:cNvSpPr txBox="1"/>
          <p:nvPr/>
        </p:nvSpPr>
        <p:spPr>
          <a:xfrm>
            <a:off x="10221133" y="3985867"/>
            <a:ext cx="885200" cy="3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600">
                <a:latin typeface="Helvetica Neue Light"/>
                <a:ea typeface="Helvetica Neue Light"/>
                <a:cs typeface="Helvetica Neue Light"/>
                <a:sym typeface="Helvetica Neue Light"/>
              </a:rPr>
              <a:t>canario</a:t>
            </a:r>
            <a:endParaRPr sz="16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743" name="Google Shape;743;p32"/>
          <p:cNvCxnSpPr>
            <a:endCxn id="705" idx="1"/>
          </p:cNvCxnSpPr>
          <p:nvPr/>
        </p:nvCxnSpPr>
        <p:spPr>
          <a:xfrm rot="10800000" flipH="1">
            <a:off x="380860" y="526187"/>
            <a:ext cx="3754800" cy="122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744" name="Google Shape;744;p32"/>
          <p:cNvCxnSpPr/>
          <p:nvPr/>
        </p:nvCxnSpPr>
        <p:spPr>
          <a:xfrm>
            <a:off x="4340352" y="1158240"/>
            <a:ext cx="1808800" cy="498400"/>
          </a:xfrm>
          <a:prstGeom prst="straightConnector1">
            <a:avLst/>
          </a:prstGeom>
          <a:noFill/>
          <a:ln w="1143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45" name="Google Shape;745;p32"/>
          <p:cNvCxnSpPr>
            <a:endCxn id="707" idx="3"/>
          </p:cNvCxnSpPr>
          <p:nvPr/>
        </p:nvCxnSpPr>
        <p:spPr>
          <a:xfrm>
            <a:off x="377787" y="5108607"/>
            <a:ext cx="3763200" cy="1223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746" name="Google Shape;746;p32"/>
          <p:cNvCxnSpPr/>
          <p:nvPr/>
        </p:nvCxnSpPr>
        <p:spPr>
          <a:xfrm rot="10800000" flipH="1">
            <a:off x="4328160" y="1194816"/>
            <a:ext cx="1834800" cy="996800"/>
          </a:xfrm>
          <a:prstGeom prst="straightConnector1">
            <a:avLst/>
          </a:prstGeom>
          <a:noFill/>
          <a:ln w="1524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7" name="Google Shape;747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22067" y="740501"/>
            <a:ext cx="1279000" cy="130146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48" name="Google Shape;748;p32"/>
          <p:cNvCxnSpPr/>
          <p:nvPr/>
        </p:nvCxnSpPr>
        <p:spPr>
          <a:xfrm rot="10800000" flipH="1">
            <a:off x="4340352" y="3194304"/>
            <a:ext cx="1834800" cy="9968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49" name="Google Shape;749;p32"/>
          <p:cNvSpPr/>
          <p:nvPr/>
        </p:nvSpPr>
        <p:spPr>
          <a:xfrm>
            <a:off x="4072128" y="1950720"/>
            <a:ext cx="449200" cy="440800"/>
          </a:xfrm>
          <a:prstGeom prst="ellipse">
            <a:avLst/>
          </a:prstGeom>
          <a:solidFill>
            <a:srgbClr val="999999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750" name="Google Shape;750;p32"/>
          <p:cNvSpPr/>
          <p:nvPr/>
        </p:nvSpPr>
        <p:spPr>
          <a:xfrm>
            <a:off x="4072128" y="963168"/>
            <a:ext cx="449200" cy="440800"/>
          </a:xfrm>
          <a:prstGeom prst="ellipse">
            <a:avLst/>
          </a:prstGeom>
          <a:solidFill>
            <a:srgbClr val="CCCCCC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751" name="Google Shape;751;p32"/>
          <p:cNvSpPr/>
          <p:nvPr/>
        </p:nvSpPr>
        <p:spPr>
          <a:xfrm>
            <a:off x="4072128" y="1450848"/>
            <a:ext cx="449200" cy="440800"/>
          </a:xfrm>
          <a:prstGeom prst="ellipse">
            <a:avLst/>
          </a:prstGeom>
          <a:solidFill>
            <a:srgbClr val="434343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752" name="Google Shape;752;p32"/>
          <p:cNvSpPr/>
          <p:nvPr/>
        </p:nvSpPr>
        <p:spPr>
          <a:xfrm>
            <a:off x="4072128" y="2950464"/>
            <a:ext cx="449200" cy="440800"/>
          </a:xfrm>
          <a:prstGeom prst="ellipse">
            <a:avLst/>
          </a:prstGeom>
          <a:solidFill>
            <a:srgbClr val="434343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753" name="Google Shape;753;p32"/>
          <p:cNvSpPr/>
          <p:nvPr/>
        </p:nvSpPr>
        <p:spPr>
          <a:xfrm>
            <a:off x="4072128" y="4450080"/>
            <a:ext cx="449200" cy="440800"/>
          </a:xfrm>
          <a:prstGeom prst="ellipse">
            <a:avLst/>
          </a:prstGeom>
          <a:solidFill>
            <a:srgbClr val="999999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754" name="Google Shape;754;p32"/>
          <p:cNvSpPr/>
          <p:nvPr/>
        </p:nvSpPr>
        <p:spPr>
          <a:xfrm>
            <a:off x="4072128" y="3962400"/>
            <a:ext cx="449200" cy="440800"/>
          </a:xfrm>
          <a:prstGeom prst="ellipse">
            <a:avLst/>
          </a:prstGeom>
          <a:solidFill>
            <a:srgbClr val="999999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755" name="Google Shape;755;p32"/>
          <p:cNvSpPr/>
          <p:nvPr/>
        </p:nvSpPr>
        <p:spPr>
          <a:xfrm>
            <a:off x="4072128" y="4962144"/>
            <a:ext cx="449200" cy="440800"/>
          </a:xfrm>
          <a:prstGeom prst="ellipse">
            <a:avLst/>
          </a:prstGeom>
          <a:solidFill>
            <a:srgbClr val="CCCCCC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756" name="Google Shape;756;p32"/>
          <p:cNvSpPr/>
          <p:nvPr/>
        </p:nvSpPr>
        <p:spPr>
          <a:xfrm>
            <a:off x="5974080" y="963168"/>
            <a:ext cx="449200" cy="440800"/>
          </a:xfrm>
          <a:prstGeom prst="ellipse">
            <a:avLst/>
          </a:prstGeom>
          <a:solidFill>
            <a:srgbClr val="434343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757" name="Google Shape;757;p32"/>
          <p:cNvCxnSpPr/>
          <p:nvPr/>
        </p:nvCxnSpPr>
        <p:spPr>
          <a:xfrm>
            <a:off x="6217920" y="2145792"/>
            <a:ext cx="1828400" cy="10044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58" name="Google Shape;758;p32"/>
          <p:cNvSpPr/>
          <p:nvPr/>
        </p:nvSpPr>
        <p:spPr>
          <a:xfrm>
            <a:off x="5974080" y="2950464"/>
            <a:ext cx="449200" cy="440800"/>
          </a:xfrm>
          <a:prstGeom prst="ellipse">
            <a:avLst/>
          </a:prstGeom>
          <a:solidFill>
            <a:srgbClr val="434343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759" name="Google Shape;759;p32"/>
          <p:cNvCxnSpPr/>
          <p:nvPr/>
        </p:nvCxnSpPr>
        <p:spPr>
          <a:xfrm rot="10800000" flipH="1">
            <a:off x="6205728" y="3169920"/>
            <a:ext cx="1848400" cy="4892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60" name="Google Shape;760;p32"/>
          <p:cNvSpPr/>
          <p:nvPr/>
        </p:nvSpPr>
        <p:spPr>
          <a:xfrm>
            <a:off x="5974080" y="1950720"/>
            <a:ext cx="449200" cy="440800"/>
          </a:xfrm>
          <a:prstGeom prst="ellipse">
            <a:avLst/>
          </a:prstGeom>
          <a:solidFill>
            <a:srgbClr val="999999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761" name="Google Shape;761;p32"/>
          <p:cNvSpPr/>
          <p:nvPr/>
        </p:nvSpPr>
        <p:spPr>
          <a:xfrm>
            <a:off x="5974080" y="1450848"/>
            <a:ext cx="449200" cy="440800"/>
          </a:xfrm>
          <a:prstGeom prst="ellipse">
            <a:avLst/>
          </a:prstGeom>
          <a:solidFill>
            <a:srgbClr val="999999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762" name="Google Shape;762;p32"/>
          <p:cNvSpPr/>
          <p:nvPr/>
        </p:nvSpPr>
        <p:spPr>
          <a:xfrm>
            <a:off x="5974080" y="3462528"/>
            <a:ext cx="449200" cy="440800"/>
          </a:xfrm>
          <a:prstGeom prst="ellipse">
            <a:avLst/>
          </a:prstGeom>
          <a:solidFill>
            <a:srgbClr val="999999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763" name="Google Shape;763;p32"/>
          <p:cNvSpPr/>
          <p:nvPr/>
        </p:nvSpPr>
        <p:spPr>
          <a:xfrm>
            <a:off x="5974080" y="3962400"/>
            <a:ext cx="449200" cy="440800"/>
          </a:xfrm>
          <a:prstGeom prst="ellipse">
            <a:avLst/>
          </a:prstGeom>
          <a:solidFill>
            <a:srgbClr val="CCCCCC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764" name="Google Shape;764;p32"/>
          <p:cNvSpPr/>
          <p:nvPr/>
        </p:nvSpPr>
        <p:spPr>
          <a:xfrm>
            <a:off x="1783933" y="5035296"/>
            <a:ext cx="1450000" cy="440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 b="1">
                <a:latin typeface="Helvetica Neue"/>
                <a:ea typeface="Helvetica Neue"/>
                <a:cs typeface="Helvetica Neue"/>
                <a:sym typeface="Helvetica Neue"/>
              </a:rPr>
              <a:t>perro</a:t>
            </a:r>
            <a:endParaRPr sz="2400"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65" name="Google Shape;765;p32"/>
          <p:cNvSpPr/>
          <p:nvPr/>
        </p:nvSpPr>
        <p:spPr>
          <a:xfrm>
            <a:off x="7888224" y="1450848"/>
            <a:ext cx="449200" cy="440800"/>
          </a:xfrm>
          <a:prstGeom prst="ellipse">
            <a:avLst/>
          </a:prstGeom>
          <a:solidFill>
            <a:srgbClr val="434343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766" name="Google Shape;766;p32"/>
          <p:cNvCxnSpPr/>
          <p:nvPr/>
        </p:nvCxnSpPr>
        <p:spPr>
          <a:xfrm>
            <a:off x="8095488" y="3169920"/>
            <a:ext cx="1821600" cy="0"/>
          </a:xfrm>
          <a:prstGeom prst="straightConnector1">
            <a:avLst/>
          </a:prstGeom>
          <a:noFill/>
          <a:ln w="1143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67" name="Google Shape;767;p32"/>
          <p:cNvSpPr/>
          <p:nvPr/>
        </p:nvSpPr>
        <p:spPr>
          <a:xfrm>
            <a:off x="7888224" y="1950720"/>
            <a:ext cx="449200" cy="440800"/>
          </a:xfrm>
          <a:prstGeom prst="ellipse">
            <a:avLst/>
          </a:prstGeom>
          <a:solidFill>
            <a:srgbClr val="434343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768" name="Google Shape;768;p32"/>
          <p:cNvSpPr/>
          <p:nvPr/>
        </p:nvSpPr>
        <p:spPr>
          <a:xfrm>
            <a:off x="7888224" y="2950464"/>
            <a:ext cx="449200" cy="440800"/>
          </a:xfrm>
          <a:prstGeom prst="ellipse">
            <a:avLst/>
          </a:prstGeom>
          <a:solidFill>
            <a:srgbClr val="434343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769" name="Google Shape;769;p32"/>
          <p:cNvSpPr/>
          <p:nvPr/>
        </p:nvSpPr>
        <p:spPr>
          <a:xfrm>
            <a:off x="7888224" y="2438400"/>
            <a:ext cx="449200" cy="440800"/>
          </a:xfrm>
          <a:prstGeom prst="ellipse">
            <a:avLst/>
          </a:prstGeom>
          <a:solidFill>
            <a:srgbClr val="999999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770" name="Google Shape;770;p32"/>
          <p:cNvSpPr/>
          <p:nvPr/>
        </p:nvSpPr>
        <p:spPr>
          <a:xfrm>
            <a:off x="7888224" y="4450080"/>
            <a:ext cx="449200" cy="440800"/>
          </a:xfrm>
          <a:prstGeom prst="ellipse">
            <a:avLst/>
          </a:prstGeom>
          <a:solidFill>
            <a:srgbClr val="CCCCCC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771" name="Google Shape;771;p32"/>
          <p:cNvSpPr/>
          <p:nvPr/>
        </p:nvSpPr>
        <p:spPr>
          <a:xfrm>
            <a:off x="9777984" y="2438400"/>
            <a:ext cx="449200" cy="440800"/>
          </a:xfrm>
          <a:prstGeom prst="ellipse">
            <a:avLst/>
          </a:prstGeom>
          <a:solidFill>
            <a:srgbClr val="434343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772" name="Google Shape;772;p32"/>
          <p:cNvSpPr/>
          <p:nvPr/>
        </p:nvSpPr>
        <p:spPr>
          <a:xfrm>
            <a:off x="9753600" y="2950464"/>
            <a:ext cx="449200" cy="440800"/>
          </a:xfrm>
          <a:prstGeom prst="ellipse">
            <a:avLst/>
          </a:prstGeom>
          <a:solidFill>
            <a:srgbClr val="999999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773" name="Google Shape;773;p32"/>
          <p:cNvSpPr/>
          <p:nvPr/>
        </p:nvSpPr>
        <p:spPr>
          <a:xfrm>
            <a:off x="9753600" y="3462528"/>
            <a:ext cx="449200" cy="440800"/>
          </a:xfrm>
          <a:prstGeom prst="ellipse">
            <a:avLst/>
          </a:prstGeom>
          <a:solidFill>
            <a:srgbClr val="CCCCCC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5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7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"/>
                                        <p:tgtEl>
                                          <p:spTgt spid="7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300"/>
                                        <p:tgtEl>
                                          <p:spTgt spid="7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"/>
                                        <p:tgtEl>
                                          <p:spTgt spid="7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300"/>
                                        <p:tgtEl>
                                          <p:spTgt spid="7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"/>
                                        <p:tgtEl>
                                          <p:spTgt spid="7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00"/>
                                        <p:tgtEl>
                                          <p:spTgt spid="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300"/>
                                        <p:tgtEl>
                                          <p:spTgt spid="7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00"/>
                                        <p:tgtEl>
                                          <p:spTgt spid="7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00"/>
                                        <p:tgtEl>
                                          <p:spTgt spid="7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00"/>
                                        <p:tgtEl>
                                          <p:spTgt spid="7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00"/>
                                        <p:tgtEl>
                                          <p:spTgt spid="7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00"/>
                                        <p:tgtEl>
                                          <p:spTgt spid="7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300"/>
                                        <p:tgtEl>
                                          <p:spTgt spid="7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200"/>
                                        <p:tgtEl>
                                          <p:spTgt spid="7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7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200"/>
                                        <p:tgtEl>
                                          <p:spTgt spid="7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300"/>
                                        <p:tgtEl>
                                          <p:spTgt spid="7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200"/>
                                        <p:tgtEl>
                                          <p:spTgt spid="7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300"/>
                                        <p:tgtEl>
                                          <p:spTgt spid="7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200"/>
                                        <p:tgtEl>
                                          <p:spTgt spid="7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200"/>
                                        <p:tgtEl>
                                          <p:spTgt spid="7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200"/>
                                        <p:tgtEl>
                                          <p:spTgt spid="5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300"/>
                                        <p:tgtEl>
                                          <p:spTgt spid="5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200"/>
                                        <p:tgtEl>
                                          <p:spTgt spid="7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400"/>
                                        <p:tgtEl>
                                          <p:spTgt spid="6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400"/>
                                        <p:tgtEl>
                                          <p:spTgt spid="6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400"/>
                                        <p:tgtEl>
                                          <p:spTgt spid="7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9" dur="400"/>
                                        <p:tgtEl>
                                          <p:spTgt spid="6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2" dur="400"/>
                                        <p:tgtEl>
                                          <p:spTgt spid="5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5" dur="400"/>
                                        <p:tgtEl>
                                          <p:spTgt spid="6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400"/>
                                        <p:tgtEl>
                                          <p:spTgt spid="7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400"/>
                                        <p:tgtEl>
                                          <p:spTgt spid="7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6" dur="500"/>
                                        <p:tgtEl>
                                          <p:spTgt spid="7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400"/>
                                        <p:tgtEl>
                                          <p:spTgt spid="7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2" dur="400"/>
                                        <p:tgtEl>
                                          <p:spTgt spid="6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400"/>
                                        <p:tgtEl>
                                          <p:spTgt spid="7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8" dur="400"/>
                                        <p:tgtEl>
                                          <p:spTgt spid="7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1" dur="400"/>
                                        <p:tgtEl>
                                          <p:spTgt spid="6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4" dur="400"/>
                                        <p:tgtEl>
                                          <p:spTgt spid="6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7" dur="400"/>
                                        <p:tgtEl>
                                          <p:spTgt spid="6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400"/>
                                        <p:tgtEl>
                                          <p:spTgt spid="7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200"/>
                                        <p:tgtEl>
                                          <p:spTgt spid="7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78" name="Google Shape;778;p33"/>
          <p:cNvCxnSpPr/>
          <p:nvPr/>
        </p:nvCxnSpPr>
        <p:spPr>
          <a:xfrm>
            <a:off x="6268117" y="1658175"/>
            <a:ext cx="18216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79" name="Google Shape;77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40335" y="740501"/>
            <a:ext cx="1257453" cy="130146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80" name="Google Shape;780;p33"/>
          <p:cNvCxnSpPr/>
          <p:nvPr/>
        </p:nvCxnSpPr>
        <p:spPr>
          <a:xfrm>
            <a:off x="8095488" y="3169920"/>
            <a:ext cx="1821600" cy="0"/>
          </a:xfrm>
          <a:prstGeom prst="straightConnector1">
            <a:avLst/>
          </a:prstGeom>
          <a:noFill/>
          <a:ln w="1143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81" name="Google Shape;781;p33"/>
          <p:cNvCxnSpPr/>
          <p:nvPr/>
        </p:nvCxnSpPr>
        <p:spPr>
          <a:xfrm>
            <a:off x="6217920" y="2145792"/>
            <a:ext cx="1828400" cy="10044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82" name="Google Shape;782;p33"/>
          <p:cNvCxnSpPr/>
          <p:nvPr/>
        </p:nvCxnSpPr>
        <p:spPr>
          <a:xfrm rot="10800000" flipH="1">
            <a:off x="6205728" y="3169920"/>
            <a:ext cx="1848400" cy="4892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83" name="Google Shape;783;p33"/>
          <p:cNvCxnSpPr/>
          <p:nvPr/>
        </p:nvCxnSpPr>
        <p:spPr>
          <a:xfrm rot="10800000" flipH="1">
            <a:off x="4340352" y="3194304"/>
            <a:ext cx="1834800" cy="9968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84" name="Google Shape;784;p33"/>
          <p:cNvCxnSpPr/>
          <p:nvPr/>
        </p:nvCxnSpPr>
        <p:spPr>
          <a:xfrm rot="10800000" flipH="1">
            <a:off x="4301933" y="2170267"/>
            <a:ext cx="1860000" cy="1016000"/>
          </a:xfrm>
          <a:prstGeom prst="straightConnector1">
            <a:avLst/>
          </a:prstGeom>
          <a:noFill/>
          <a:ln w="1143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85" name="Google Shape;785;p33"/>
          <p:cNvSpPr txBox="1"/>
          <p:nvPr/>
        </p:nvSpPr>
        <p:spPr>
          <a:xfrm>
            <a:off x="10221133" y="2431767"/>
            <a:ext cx="800800" cy="4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600">
                <a:latin typeface="Helvetica Neue Light"/>
                <a:ea typeface="Helvetica Neue Light"/>
                <a:cs typeface="Helvetica Neue Light"/>
                <a:sym typeface="Helvetica Neue Light"/>
              </a:rPr>
              <a:t>gato</a:t>
            </a:r>
            <a:endParaRPr sz="16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786" name="Google Shape;786;p33"/>
          <p:cNvSpPr/>
          <p:nvPr/>
        </p:nvSpPr>
        <p:spPr>
          <a:xfrm>
            <a:off x="247533" y="1899500"/>
            <a:ext cx="2986400" cy="30636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787" name="Google Shape;787;p33"/>
          <p:cNvPicPr preferRelativeResize="0"/>
          <p:nvPr/>
        </p:nvPicPr>
        <p:blipFill rotWithShape="1">
          <a:blip r:embed="rId4">
            <a:alphaModFix/>
          </a:blip>
          <a:srcRect l="17538" r="9986"/>
          <a:stretch/>
        </p:blipFill>
        <p:spPr>
          <a:xfrm>
            <a:off x="276301" y="1924567"/>
            <a:ext cx="2908633" cy="3010067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788" name="Google Shape;788;p33"/>
          <p:cNvSpPr txBox="1"/>
          <p:nvPr/>
        </p:nvSpPr>
        <p:spPr>
          <a:xfrm>
            <a:off x="10227200" y="2932600"/>
            <a:ext cx="1278800" cy="3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2133" b="1">
                <a:latin typeface="Helvetica Neue"/>
                <a:ea typeface="Helvetica Neue"/>
                <a:cs typeface="Helvetica Neue"/>
                <a:sym typeface="Helvetica Neue"/>
              </a:rPr>
              <a:t>perro</a:t>
            </a:r>
            <a:endParaRPr sz="2133"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789" name="Google Shape;789;p33"/>
          <p:cNvCxnSpPr/>
          <p:nvPr/>
        </p:nvCxnSpPr>
        <p:spPr>
          <a:xfrm>
            <a:off x="8095488" y="1658112"/>
            <a:ext cx="1828400" cy="10044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90" name="Google Shape;790;p33"/>
          <p:cNvCxnSpPr/>
          <p:nvPr/>
        </p:nvCxnSpPr>
        <p:spPr>
          <a:xfrm>
            <a:off x="6266688" y="1658112"/>
            <a:ext cx="1821600" cy="0"/>
          </a:xfrm>
          <a:prstGeom prst="straightConnector1">
            <a:avLst/>
          </a:prstGeom>
          <a:noFill/>
          <a:ln w="1524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91" name="Google Shape;791;p33"/>
          <p:cNvCxnSpPr/>
          <p:nvPr/>
        </p:nvCxnSpPr>
        <p:spPr>
          <a:xfrm>
            <a:off x="6205728" y="3169920"/>
            <a:ext cx="1821600" cy="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92" name="Google Shape;792;p33"/>
          <p:cNvSpPr txBox="1"/>
          <p:nvPr/>
        </p:nvSpPr>
        <p:spPr>
          <a:xfrm>
            <a:off x="10221133" y="3492900"/>
            <a:ext cx="885200" cy="3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600">
                <a:latin typeface="Helvetica Neue Light"/>
                <a:ea typeface="Helvetica Neue Light"/>
                <a:cs typeface="Helvetica Neue Light"/>
                <a:sym typeface="Helvetica Neue Light"/>
              </a:rPr>
              <a:t>caballo</a:t>
            </a:r>
            <a:endParaRPr sz="16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793" name="Google Shape;793;p33"/>
          <p:cNvCxnSpPr/>
          <p:nvPr/>
        </p:nvCxnSpPr>
        <p:spPr>
          <a:xfrm>
            <a:off x="8110037" y="2153448"/>
            <a:ext cx="1876000" cy="1515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94" name="Google Shape;794;p33"/>
          <p:cNvCxnSpPr/>
          <p:nvPr/>
        </p:nvCxnSpPr>
        <p:spPr>
          <a:xfrm rot="10800000" flipH="1">
            <a:off x="8104511" y="3178852"/>
            <a:ext cx="1869600" cy="150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95" name="Google Shape;795;p33"/>
          <p:cNvCxnSpPr/>
          <p:nvPr/>
        </p:nvCxnSpPr>
        <p:spPr>
          <a:xfrm rot="10800000" flipH="1">
            <a:off x="8121028" y="3686040"/>
            <a:ext cx="1869600" cy="150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96" name="Google Shape;796;p33"/>
          <p:cNvCxnSpPr/>
          <p:nvPr/>
        </p:nvCxnSpPr>
        <p:spPr>
          <a:xfrm>
            <a:off x="8121028" y="1678575"/>
            <a:ext cx="1876000" cy="1515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97" name="Google Shape;797;p33"/>
          <p:cNvCxnSpPr/>
          <p:nvPr/>
        </p:nvCxnSpPr>
        <p:spPr>
          <a:xfrm>
            <a:off x="8125305" y="3174548"/>
            <a:ext cx="1828400" cy="100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98" name="Google Shape;798;p33"/>
          <p:cNvCxnSpPr/>
          <p:nvPr/>
        </p:nvCxnSpPr>
        <p:spPr>
          <a:xfrm rot="10800000" flipH="1">
            <a:off x="8105449" y="4197739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99" name="Google Shape;799;p33"/>
          <p:cNvCxnSpPr/>
          <p:nvPr/>
        </p:nvCxnSpPr>
        <p:spPr>
          <a:xfrm rot="10800000" flipH="1">
            <a:off x="8105449" y="4198056"/>
            <a:ext cx="1848400" cy="48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00" name="Google Shape;800;p33"/>
          <p:cNvCxnSpPr/>
          <p:nvPr/>
        </p:nvCxnSpPr>
        <p:spPr>
          <a:xfrm>
            <a:off x="8145349" y="3672753"/>
            <a:ext cx="1808800" cy="49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01" name="Google Shape;801;p33"/>
          <p:cNvCxnSpPr/>
          <p:nvPr/>
        </p:nvCxnSpPr>
        <p:spPr>
          <a:xfrm rot="10800000" flipH="1">
            <a:off x="8071841" y="2680180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02" name="Google Shape;802;p33"/>
          <p:cNvCxnSpPr/>
          <p:nvPr/>
        </p:nvCxnSpPr>
        <p:spPr>
          <a:xfrm>
            <a:off x="8118317" y="2153339"/>
            <a:ext cx="1828400" cy="100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03" name="Google Shape;803;p33"/>
          <p:cNvCxnSpPr/>
          <p:nvPr/>
        </p:nvCxnSpPr>
        <p:spPr>
          <a:xfrm rot="10800000" flipH="1">
            <a:off x="8098461" y="3176529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04" name="Google Shape;804;p33"/>
          <p:cNvCxnSpPr/>
          <p:nvPr/>
        </p:nvCxnSpPr>
        <p:spPr>
          <a:xfrm rot="10800000" flipH="1">
            <a:off x="8098461" y="3176847"/>
            <a:ext cx="1848400" cy="48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05" name="Google Shape;805;p33"/>
          <p:cNvCxnSpPr/>
          <p:nvPr/>
        </p:nvCxnSpPr>
        <p:spPr>
          <a:xfrm>
            <a:off x="8098461" y="3167685"/>
            <a:ext cx="18216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06" name="Google Shape;806;p33"/>
          <p:cNvCxnSpPr/>
          <p:nvPr/>
        </p:nvCxnSpPr>
        <p:spPr>
          <a:xfrm>
            <a:off x="8138361" y="2651544"/>
            <a:ext cx="1808800" cy="49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07" name="Google Shape;807;p33"/>
          <p:cNvCxnSpPr/>
          <p:nvPr/>
        </p:nvCxnSpPr>
        <p:spPr>
          <a:xfrm>
            <a:off x="8105357" y="2655365"/>
            <a:ext cx="1828400" cy="100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08" name="Google Shape;808;p33"/>
          <p:cNvCxnSpPr/>
          <p:nvPr/>
        </p:nvCxnSpPr>
        <p:spPr>
          <a:xfrm>
            <a:off x="8085500" y="3669712"/>
            <a:ext cx="18216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09" name="Google Shape;809;p33"/>
          <p:cNvCxnSpPr/>
          <p:nvPr/>
        </p:nvCxnSpPr>
        <p:spPr>
          <a:xfrm>
            <a:off x="8125305" y="3182284"/>
            <a:ext cx="1828400" cy="100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10" name="Google Shape;810;p33"/>
          <p:cNvCxnSpPr/>
          <p:nvPr/>
        </p:nvCxnSpPr>
        <p:spPr>
          <a:xfrm rot="10800000" flipH="1">
            <a:off x="8105449" y="4205475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11" name="Google Shape;811;p33"/>
          <p:cNvCxnSpPr/>
          <p:nvPr/>
        </p:nvCxnSpPr>
        <p:spPr>
          <a:xfrm rot="10800000" flipH="1">
            <a:off x="8105449" y="4205792"/>
            <a:ext cx="1848400" cy="48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12" name="Google Shape;812;p33"/>
          <p:cNvCxnSpPr/>
          <p:nvPr/>
        </p:nvCxnSpPr>
        <p:spPr>
          <a:xfrm>
            <a:off x="8145349" y="3680489"/>
            <a:ext cx="1808800" cy="49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13" name="Google Shape;813;p33"/>
          <p:cNvCxnSpPr/>
          <p:nvPr/>
        </p:nvCxnSpPr>
        <p:spPr>
          <a:xfrm>
            <a:off x="6254367" y="4178788"/>
            <a:ext cx="1828400" cy="100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14" name="Google Shape;814;p33"/>
          <p:cNvCxnSpPr/>
          <p:nvPr/>
        </p:nvCxnSpPr>
        <p:spPr>
          <a:xfrm rot="10800000" flipH="1">
            <a:off x="6234509" y="5202296"/>
            <a:ext cx="1848400" cy="48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15" name="Google Shape;815;p33"/>
          <p:cNvCxnSpPr/>
          <p:nvPr/>
        </p:nvCxnSpPr>
        <p:spPr>
          <a:xfrm>
            <a:off x="6234509" y="5193135"/>
            <a:ext cx="18216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16" name="Google Shape;816;p33"/>
          <p:cNvCxnSpPr/>
          <p:nvPr/>
        </p:nvCxnSpPr>
        <p:spPr>
          <a:xfrm>
            <a:off x="6274409" y="4676993"/>
            <a:ext cx="1808800" cy="49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17" name="Google Shape;817;p33"/>
          <p:cNvCxnSpPr/>
          <p:nvPr/>
        </p:nvCxnSpPr>
        <p:spPr>
          <a:xfrm>
            <a:off x="6254367" y="3667513"/>
            <a:ext cx="1828400" cy="100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18" name="Google Shape;818;p33"/>
          <p:cNvCxnSpPr/>
          <p:nvPr/>
        </p:nvCxnSpPr>
        <p:spPr>
          <a:xfrm rot="10800000" flipH="1">
            <a:off x="6234509" y="4690704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19" name="Google Shape;819;p33"/>
          <p:cNvCxnSpPr/>
          <p:nvPr/>
        </p:nvCxnSpPr>
        <p:spPr>
          <a:xfrm>
            <a:off x="6220759" y="2149955"/>
            <a:ext cx="1828400" cy="100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20" name="Google Shape;820;p33"/>
          <p:cNvCxnSpPr/>
          <p:nvPr/>
        </p:nvCxnSpPr>
        <p:spPr>
          <a:xfrm rot="10800000" flipH="1">
            <a:off x="6200901" y="3173145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21" name="Google Shape;821;p33"/>
          <p:cNvCxnSpPr/>
          <p:nvPr/>
        </p:nvCxnSpPr>
        <p:spPr>
          <a:xfrm rot="10800000" flipH="1">
            <a:off x="6200901" y="3173463"/>
            <a:ext cx="1848400" cy="48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22" name="Google Shape;822;p33"/>
          <p:cNvCxnSpPr/>
          <p:nvPr/>
        </p:nvCxnSpPr>
        <p:spPr>
          <a:xfrm>
            <a:off x="6200901" y="3164301"/>
            <a:ext cx="18216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23" name="Google Shape;823;p33"/>
          <p:cNvCxnSpPr/>
          <p:nvPr/>
        </p:nvCxnSpPr>
        <p:spPr>
          <a:xfrm>
            <a:off x="6240801" y="2648160"/>
            <a:ext cx="1808800" cy="49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24" name="Google Shape;824;p33"/>
          <p:cNvCxnSpPr/>
          <p:nvPr/>
        </p:nvCxnSpPr>
        <p:spPr>
          <a:xfrm>
            <a:off x="6247377" y="2646304"/>
            <a:ext cx="1828400" cy="100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25" name="Google Shape;825;p33"/>
          <p:cNvCxnSpPr/>
          <p:nvPr/>
        </p:nvCxnSpPr>
        <p:spPr>
          <a:xfrm rot="10800000" flipH="1">
            <a:off x="6227521" y="3669495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26" name="Google Shape;826;p33"/>
          <p:cNvCxnSpPr/>
          <p:nvPr/>
        </p:nvCxnSpPr>
        <p:spPr>
          <a:xfrm rot="10800000" flipH="1">
            <a:off x="6227521" y="3669812"/>
            <a:ext cx="1848400" cy="48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27" name="Google Shape;827;p33"/>
          <p:cNvCxnSpPr/>
          <p:nvPr/>
        </p:nvCxnSpPr>
        <p:spPr>
          <a:xfrm>
            <a:off x="6227521" y="3660651"/>
            <a:ext cx="18216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28" name="Google Shape;828;p33"/>
          <p:cNvCxnSpPr/>
          <p:nvPr/>
        </p:nvCxnSpPr>
        <p:spPr>
          <a:xfrm rot="10800000" flipH="1">
            <a:off x="6214561" y="4171521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29" name="Google Shape;829;p33"/>
          <p:cNvCxnSpPr/>
          <p:nvPr/>
        </p:nvCxnSpPr>
        <p:spPr>
          <a:xfrm rot="10800000" flipH="1">
            <a:off x="6214561" y="4171839"/>
            <a:ext cx="1848400" cy="48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30" name="Google Shape;830;p33"/>
          <p:cNvCxnSpPr/>
          <p:nvPr/>
        </p:nvCxnSpPr>
        <p:spPr>
          <a:xfrm>
            <a:off x="6214561" y="4162677"/>
            <a:ext cx="18216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31" name="Google Shape;831;p33"/>
          <p:cNvCxnSpPr/>
          <p:nvPr/>
        </p:nvCxnSpPr>
        <p:spPr>
          <a:xfrm>
            <a:off x="6254367" y="3675249"/>
            <a:ext cx="1828400" cy="100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32" name="Google Shape;832;p33"/>
          <p:cNvCxnSpPr/>
          <p:nvPr/>
        </p:nvCxnSpPr>
        <p:spPr>
          <a:xfrm rot="10800000" flipH="1">
            <a:off x="6234509" y="4698440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33" name="Google Shape;833;p33"/>
          <p:cNvCxnSpPr/>
          <p:nvPr/>
        </p:nvCxnSpPr>
        <p:spPr>
          <a:xfrm>
            <a:off x="6287975" y="1647928"/>
            <a:ext cx="1828400" cy="100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34" name="Google Shape;834;p33"/>
          <p:cNvCxnSpPr/>
          <p:nvPr/>
        </p:nvCxnSpPr>
        <p:spPr>
          <a:xfrm rot="10800000" flipH="1">
            <a:off x="6268117" y="2671119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35" name="Google Shape;835;p33"/>
          <p:cNvCxnSpPr/>
          <p:nvPr/>
        </p:nvCxnSpPr>
        <p:spPr>
          <a:xfrm rot="10800000" flipH="1">
            <a:off x="6268117" y="2671436"/>
            <a:ext cx="1848400" cy="48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36" name="Google Shape;836;p33"/>
          <p:cNvCxnSpPr/>
          <p:nvPr/>
        </p:nvCxnSpPr>
        <p:spPr>
          <a:xfrm>
            <a:off x="6268117" y="2662275"/>
            <a:ext cx="18216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37" name="Google Shape;837;p33"/>
          <p:cNvCxnSpPr/>
          <p:nvPr/>
        </p:nvCxnSpPr>
        <p:spPr>
          <a:xfrm>
            <a:off x="6307924" y="1138587"/>
            <a:ext cx="1828400" cy="100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38" name="Google Shape;838;p33"/>
          <p:cNvCxnSpPr/>
          <p:nvPr/>
        </p:nvCxnSpPr>
        <p:spPr>
          <a:xfrm rot="10800000" flipH="1">
            <a:off x="6288067" y="2161777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39" name="Google Shape;839;p33"/>
          <p:cNvCxnSpPr/>
          <p:nvPr/>
        </p:nvCxnSpPr>
        <p:spPr>
          <a:xfrm rot="10800000" flipH="1">
            <a:off x="6288067" y="2162095"/>
            <a:ext cx="1848400" cy="48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40" name="Google Shape;840;p33"/>
          <p:cNvCxnSpPr/>
          <p:nvPr/>
        </p:nvCxnSpPr>
        <p:spPr>
          <a:xfrm>
            <a:off x="6327967" y="1636792"/>
            <a:ext cx="1808800" cy="49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41" name="Google Shape;841;p33"/>
          <p:cNvCxnSpPr/>
          <p:nvPr/>
        </p:nvCxnSpPr>
        <p:spPr>
          <a:xfrm rot="10800000" flipH="1">
            <a:off x="6268117" y="1667019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42" name="Google Shape;842;p33"/>
          <p:cNvCxnSpPr/>
          <p:nvPr/>
        </p:nvCxnSpPr>
        <p:spPr>
          <a:xfrm>
            <a:off x="6308017" y="1142033"/>
            <a:ext cx="1808800" cy="49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43" name="Google Shape;843;p33"/>
          <p:cNvCxnSpPr/>
          <p:nvPr/>
        </p:nvCxnSpPr>
        <p:spPr>
          <a:xfrm>
            <a:off x="4330203" y="4696052"/>
            <a:ext cx="1828400" cy="100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44" name="Google Shape;844;p33"/>
          <p:cNvCxnSpPr/>
          <p:nvPr/>
        </p:nvCxnSpPr>
        <p:spPr>
          <a:xfrm rot="10800000" flipH="1">
            <a:off x="4310347" y="5719560"/>
            <a:ext cx="1848400" cy="48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45" name="Google Shape;845;p33"/>
          <p:cNvCxnSpPr/>
          <p:nvPr/>
        </p:nvCxnSpPr>
        <p:spPr>
          <a:xfrm>
            <a:off x="4310347" y="5710399"/>
            <a:ext cx="18216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46" name="Google Shape;846;p33"/>
          <p:cNvCxnSpPr/>
          <p:nvPr/>
        </p:nvCxnSpPr>
        <p:spPr>
          <a:xfrm>
            <a:off x="4350247" y="5194257"/>
            <a:ext cx="1808800" cy="49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47" name="Google Shape;847;p33"/>
          <p:cNvCxnSpPr/>
          <p:nvPr/>
        </p:nvCxnSpPr>
        <p:spPr>
          <a:xfrm rot="10800000" flipH="1">
            <a:off x="4310347" y="5207968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48" name="Google Shape;848;p33"/>
          <p:cNvCxnSpPr/>
          <p:nvPr/>
        </p:nvCxnSpPr>
        <p:spPr>
          <a:xfrm rot="10800000" flipH="1">
            <a:off x="4310347" y="5208285"/>
            <a:ext cx="1848400" cy="48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49" name="Google Shape;849;p33"/>
          <p:cNvCxnSpPr/>
          <p:nvPr/>
        </p:nvCxnSpPr>
        <p:spPr>
          <a:xfrm>
            <a:off x="4350247" y="4682983"/>
            <a:ext cx="1808800" cy="49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50" name="Google Shape;850;p33"/>
          <p:cNvCxnSpPr/>
          <p:nvPr/>
        </p:nvCxnSpPr>
        <p:spPr>
          <a:xfrm>
            <a:off x="4296595" y="2667219"/>
            <a:ext cx="1828400" cy="100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51" name="Google Shape;851;p33"/>
          <p:cNvCxnSpPr/>
          <p:nvPr/>
        </p:nvCxnSpPr>
        <p:spPr>
          <a:xfrm rot="10800000" flipH="1">
            <a:off x="4276739" y="3690409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52" name="Google Shape;852;p33"/>
          <p:cNvCxnSpPr/>
          <p:nvPr/>
        </p:nvCxnSpPr>
        <p:spPr>
          <a:xfrm rot="10800000" flipH="1">
            <a:off x="4276739" y="3690727"/>
            <a:ext cx="1848400" cy="48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53" name="Google Shape;853;p33"/>
          <p:cNvCxnSpPr/>
          <p:nvPr/>
        </p:nvCxnSpPr>
        <p:spPr>
          <a:xfrm>
            <a:off x="4276739" y="3681565"/>
            <a:ext cx="18216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54" name="Google Shape;854;p33"/>
          <p:cNvCxnSpPr/>
          <p:nvPr/>
        </p:nvCxnSpPr>
        <p:spPr>
          <a:xfrm>
            <a:off x="4316639" y="3165424"/>
            <a:ext cx="1808800" cy="49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55" name="Google Shape;855;p33"/>
          <p:cNvCxnSpPr/>
          <p:nvPr/>
        </p:nvCxnSpPr>
        <p:spPr>
          <a:xfrm>
            <a:off x="4323215" y="3163568"/>
            <a:ext cx="1828400" cy="100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56" name="Google Shape;856;p33"/>
          <p:cNvCxnSpPr/>
          <p:nvPr/>
        </p:nvCxnSpPr>
        <p:spPr>
          <a:xfrm rot="10800000" flipH="1">
            <a:off x="4303357" y="4187076"/>
            <a:ext cx="1848400" cy="48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57" name="Google Shape;857;p33"/>
          <p:cNvCxnSpPr/>
          <p:nvPr/>
        </p:nvCxnSpPr>
        <p:spPr>
          <a:xfrm>
            <a:off x="4343259" y="3661773"/>
            <a:ext cx="1808800" cy="49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58" name="Google Shape;858;p33"/>
          <p:cNvCxnSpPr/>
          <p:nvPr/>
        </p:nvCxnSpPr>
        <p:spPr>
          <a:xfrm>
            <a:off x="4310255" y="3665595"/>
            <a:ext cx="1828400" cy="100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59" name="Google Shape;859;p33"/>
          <p:cNvCxnSpPr/>
          <p:nvPr/>
        </p:nvCxnSpPr>
        <p:spPr>
          <a:xfrm rot="10800000" flipH="1">
            <a:off x="4290397" y="4688785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60" name="Google Shape;860;p33"/>
          <p:cNvCxnSpPr/>
          <p:nvPr/>
        </p:nvCxnSpPr>
        <p:spPr>
          <a:xfrm rot="10800000" flipH="1">
            <a:off x="4290397" y="4689103"/>
            <a:ext cx="1848400" cy="48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61" name="Google Shape;861;p33"/>
          <p:cNvCxnSpPr/>
          <p:nvPr/>
        </p:nvCxnSpPr>
        <p:spPr>
          <a:xfrm>
            <a:off x="4290397" y="4679941"/>
            <a:ext cx="18216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62" name="Google Shape;862;p33"/>
          <p:cNvCxnSpPr/>
          <p:nvPr/>
        </p:nvCxnSpPr>
        <p:spPr>
          <a:xfrm rot="10800000" flipH="1">
            <a:off x="4310347" y="5215704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63" name="Google Shape;863;p33"/>
          <p:cNvCxnSpPr/>
          <p:nvPr/>
        </p:nvCxnSpPr>
        <p:spPr>
          <a:xfrm rot="10800000" flipH="1">
            <a:off x="4310347" y="5216021"/>
            <a:ext cx="1848400" cy="48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64" name="Google Shape;864;p33"/>
          <p:cNvCxnSpPr/>
          <p:nvPr/>
        </p:nvCxnSpPr>
        <p:spPr>
          <a:xfrm>
            <a:off x="4350247" y="4690719"/>
            <a:ext cx="1808800" cy="49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65" name="Google Shape;865;p33"/>
          <p:cNvCxnSpPr/>
          <p:nvPr/>
        </p:nvCxnSpPr>
        <p:spPr>
          <a:xfrm>
            <a:off x="4363812" y="2165192"/>
            <a:ext cx="1828400" cy="100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66" name="Google Shape;866;p33"/>
          <p:cNvCxnSpPr/>
          <p:nvPr/>
        </p:nvCxnSpPr>
        <p:spPr>
          <a:xfrm rot="10800000" flipH="1">
            <a:off x="4343955" y="3188383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67" name="Google Shape;867;p33"/>
          <p:cNvCxnSpPr/>
          <p:nvPr/>
        </p:nvCxnSpPr>
        <p:spPr>
          <a:xfrm rot="10800000" flipH="1">
            <a:off x="4343955" y="3188700"/>
            <a:ext cx="1848400" cy="48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68" name="Google Shape;868;p33"/>
          <p:cNvCxnSpPr/>
          <p:nvPr/>
        </p:nvCxnSpPr>
        <p:spPr>
          <a:xfrm>
            <a:off x="4343955" y="3179539"/>
            <a:ext cx="18216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69" name="Google Shape;869;p33"/>
          <p:cNvCxnSpPr/>
          <p:nvPr/>
        </p:nvCxnSpPr>
        <p:spPr>
          <a:xfrm>
            <a:off x="4383760" y="1655851"/>
            <a:ext cx="1828400" cy="100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70" name="Google Shape;870;p33"/>
          <p:cNvCxnSpPr/>
          <p:nvPr/>
        </p:nvCxnSpPr>
        <p:spPr>
          <a:xfrm rot="10800000" flipH="1">
            <a:off x="4363904" y="2679041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71" name="Google Shape;871;p33"/>
          <p:cNvCxnSpPr/>
          <p:nvPr/>
        </p:nvCxnSpPr>
        <p:spPr>
          <a:xfrm>
            <a:off x="4363904" y="2670197"/>
            <a:ext cx="18216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72" name="Google Shape;872;p33"/>
          <p:cNvCxnSpPr/>
          <p:nvPr/>
        </p:nvCxnSpPr>
        <p:spPr>
          <a:xfrm>
            <a:off x="4403804" y="2154056"/>
            <a:ext cx="1808800" cy="49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73" name="Google Shape;873;p33"/>
          <p:cNvCxnSpPr/>
          <p:nvPr/>
        </p:nvCxnSpPr>
        <p:spPr>
          <a:xfrm>
            <a:off x="4363812" y="1161092"/>
            <a:ext cx="1828400" cy="100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74" name="Google Shape;874;p33"/>
          <p:cNvCxnSpPr/>
          <p:nvPr/>
        </p:nvCxnSpPr>
        <p:spPr>
          <a:xfrm rot="10800000" flipH="1">
            <a:off x="4343955" y="2184283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75" name="Google Shape;875;p33"/>
          <p:cNvCxnSpPr/>
          <p:nvPr/>
        </p:nvCxnSpPr>
        <p:spPr>
          <a:xfrm>
            <a:off x="4383855" y="1659297"/>
            <a:ext cx="1808800" cy="49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76" name="Google Shape;876;p33"/>
          <p:cNvCxnSpPr/>
          <p:nvPr/>
        </p:nvCxnSpPr>
        <p:spPr>
          <a:xfrm rot="10800000" flipH="1">
            <a:off x="4324005" y="1191615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77" name="Google Shape;877;p33"/>
          <p:cNvCxnSpPr/>
          <p:nvPr/>
        </p:nvCxnSpPr>
        <p:spPr>
          <a:xfrm rot="10800000" flipH="1">
            <a:off x="4324005" y="1191932"/>
            <a:ext cx="1848400" cy="48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78" name="Google Shape;878;p33"/>
          <p:cNvCxnSpPr/>
          <p:nvPr/>
        </p:nvCxnSpPr>
        <p:spPr>
          <a:xfrm>
            <a:off x="4324005" y="1182771"/>
            <a:ext cx="18216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79" name="Google Shape;879;p33"/>
          <p:cNvCxnSpPr/>
          <p:nvPr/>
        </p:nvCxnSpPr>
        <p:spPr>
          <a:xfrm>
            <a:off x="4363905" y="666629"/>
            <a:ext cx="1808800" cy="49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80" name="Google Shape;880;p33"/>
          <p:cNvCxnSpPr/>
          <p:nvPr/>
        </p:nvCxnSpPr>
        <p:spPr>
          <a:xfrm>
            <a:off x="4323913" y="664789"/>
            <a:ext cx="1828400" cy="100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81" name="Google Shape;881;p33"/>
          <p:cNvCxnSpPr/>
          <p:nvPr/>
        </p:nvCxnSpPr>
        <p:spPr>
          <a:xfrm rot="10800000" flipH="1">
            <a:off x="4304057" y="1687980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82" name="Google Shape;882;p33"/>
          <p:cNvCxnSpPr/>
          <p:nvPr/>
        </p:nvCxnSpPr>
        <p:spPr>
          <a:xfrm rot="10800000" flipH="1">
            <a:off x="4328160" y="1194816"/>
            <a:ext cx="1834800" cy="996800"/>
          </a:xfrm>
          <a:prstGeom prst="straightConnector1">
            <a:avLst/>
          </a:prstGeom>
          <a:noFill/>
          <a:ln w="1524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83" name="Google Shape;883;p33"/>
          <p:cNvCxnSpPr/>
          <p:nvPr/>
        </p:nvCxnSpPr>
        <p:spPr>
          <a:xfrm>
            <a:off x="4343957" y="1162995"/>
            <a:ext cx="1808800" cy="49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84" name="Google Shape;884;p33"/>
          <p:cNvSpPr/>
          <p:nvPr/>
        </p:nvSpPr>
        <p:spPr>
          <a:xfrm>
            <a:off x="5977813" y="957980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885" name="Google Shape;885;p33"/>
          <p:cNvSpPr/>
          <p:nvPr/>
        </p:nvSpPr>
        <p:spPr>
          <a:xfrm>
            <a:off x="4069877" y="461633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886" name="Google Shape;886;p33"/>
          <p:cNvSpPr/>
          <p:nvPr/>
        </p:nvSpPr>
        <p:spPr>
          <a:xfrm>
            <a:off x="5979148" y="5459235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887" name="Google Shape;887;p33"/>
          <p:cNvSpPr/>
          <p:nvPr/>
        </p:nvSpPr>
        <p:spPr>
          <a:xfrm>
            <a:off x="4075203" y="5955561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888" name="Google Shape;888;p33"/>
          <p:cNvCxnSpPr/>
          <p:nvPr/>
        </p:nvCxnSpPr>
        <p:spPr>
          <a:xfrm rot="10800000" flipH="1">
            <a:off x="6291072" y="2157984"/>
            <a:ext cx="1834800" cy="996800"/>
          </a:xfrm>
          <a:prstGeom prst="straightConnector1">
            <a:avLst/>
          </a:prstGeom>
          <a:noFill/>
          <a:ln w="1143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89" name="Google Shape;889;p33"/>
          <p:cNvSpPr/>
          <p:nvPr/>
        </p:nvSpPr>
        <p:spPr>
          <a:xfrm>
            <a:off x="7885760" y="1454313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890" name="Google Shape;890;p33"/>
          <p:cNvCxnSpPr/>
          <p:nvPr/>
        </p:nvCxnSpPr>
        <p:spPr>
          <a:xfrm>
            <a:off x="4340352" y="1158240"/>
            <a:ext cx="1808800" cy="498400"/>
          </a:xfrm>
          <a:prstGeom prst="straightConnector1">
            <a:avLst/>
          </a:prstGeom>
          <a:noFill/>
          <a:ln w="1143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91" name="Google Shape;891;p33"/>
          <p:cNvSpPr/>
          <p:nvPr/>
        </p:nvSpPr>
        <p:spPr>
          <a:xfrm>
            <a:off x="7885760" y="1950648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892" name="Google Shape;892;p33"/>
          <p:cNvSpPr/>
          <p:nvPr/>
        </p:nvSpPr>
        <p:spPr>
          <a:xfrm>
            <a:off x="7885760" y="2446981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893" name="Google Shape;893;p33"/>
          <p:cNvSpPr/>
          <p:nvPr/>
        </p:nvSpPr>
        <p:spPr>
          <a:xfrm>
            <a:off x="7888428" y="2954716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894" name="Google Shape;894;p33"/>
          <p:cNvSpPr/>
          <p:nvPr/>
        </p:nvSpPr>
        <p:spPr>
          <a:xfrm>
            <a:off x="7883092" y="3462483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895" name="Google Shape;895;p33"/>
          <p:cNvSpPr/>
          <p:nvPr/>
        </p:nvSpPr>
        <p:spPr>
          <a:xfrm>
            <a:off x="7883092" y="3958816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896" name="Google Shape;896;p33"/>
          <p:cNvSpPr/>
          <p:nvPr/>
        </p:nvSpPr>
        <p:spPr>
          <a:xfrm>
            <a:off x="7883092" y="4455151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897" name="Google Shape;897;p33"/>
          <p:cNvSpPr/>
          <p:nvPr/>
        </p:nvSpPr>
        <p:spPr>
          <a:xfrm>
            <a:off x="7885760" y="4962885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898" name="Google Shape;898;p33"/>
          <p:cNvSpPr/>
          <p:nvPr/>
        </p:nvSpPr>
        <p:spPr>
          <a:xfrm>
            <a:off x="9771947" y="2446960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899" name="Google Shape;899;p33"/>
          <p:cNvSpPr/>
          <p:nvPr/>
        </p:nvSpPr>
        <p:spPr>
          <a:xfrm>
            <a:off x="9753600" y="2950464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900" name="Google Shape;900;p33"/>
          <p:cNvSpPr/>
          <p:nvPr/>
        </p:nvSpPr>
        <p:spPr>
          <a:xfrm>
            <a:off x="9755937" y="3462476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901" name="Google Shape;901;p33"/>
          <p:cNvSpPr/>
          <p:nvPr/>
        </p:nvSpPr>
        <p:spPr>
          <a:xfrm>
            <a:off x="9771947" y="3970227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902" name="Google Shape;902;p33"/>
          <p:cNvSpPr/>
          <p:nvPr/>
        </p:nvSpPr>
        <p:spPr>
          <a:xfrm>
            <a:off x="5983151" y="1454313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903" name="Google Shape;903;p33"/>
          <p:cNvCxnSpPr/>
          <p:nvPr/>
        </p:nvCxnSpPr>
        <p:spPr>
          <a:xfrm>
            <a:off x="4364736" y="2170176"/>
            <a:ext cx="1828400" cy="10044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04" name="Google Shape;904;p33"/>
          <p:cNvSpPr/>
          <p:nvPr/>
        </p:nvSpPr>
        <p:spPr>
          <a:xfrm>
            <a:off x="5974080" y="1950648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905" name="Google Shape;905;p33"/>
          <p:cNvSpPr/>
          <p:nvPr/>
        </p:nvSpPr>
        <p:spPr>
          <a:xfrm>
            <a:off x="5974080" y="2954716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906" name="Google Shape;906;p33"/>
          <p:cNvSpPr/>
          <p:nvPr/>
        </p:nvSpPr>
        <p:spPr>
          <a:xfrm>
            <a:off x="5974080" y="3462483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907" name="Google Shape;907;p33"/>
          <p:cNvSpPr/>
          <p:nvPr/>
        </p:nvSpPr>
        <p:spPr>
          <a:xfrm>
            <a:off x="5974080" y="3958816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908" name="Google Shape;908;p33"/>
          <p:cNvSpPr/>
          <p:nvPr/>
        </p:nvSpPr>
        <p:spPr>
          <a:xfrm>
            <a:off x="5980481" y="4455151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909" name="Google Shape;909;p33"/>
          <p:cNvSpPr/>
          <p:nvPr/>
        </p:nvSpPr>
        <p:spPr>
          <a:xfrm>
            <a:off x="5983151" y="4962885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910" name="Google Shape;910;p33"/>
          <p:cNvSpPr/>
          <p:nvPr/>
        </p:nvSpPr>
        <p:spPr>
          <a:xfrm>
            <a:off x="4069867" y="957980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911" name="Google Shape;911;p33"/>
          <p:cNvSpPr/>
          <p:nvPr/>
        </p:nvSpPr>
        <p:spPr>
          <a:xfrm>
            <a:off x="4071201" y="5459235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912" name="Google Shape;912;p33"/>
          <p:cNvSpPr/>
          <p:nvPr/>
        </p:nvSpPr>
        <p:spPr>
          <a:xfrm>
            <a:off x="4075203" y="1454313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913" name="Google Shape;913;p33"/>
          <p:cNvSpPr/>
          <p:nvPr/>
        </p:nvSpPr>
        <p:spPr>
          <a:xfrm>
            <a:off x="4075203" y="1950648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914" name="Google Shape;914;p33"/>
          <p:cNvSpPr/>
          <p:nvPr/>
        </p:nvSpPr>
        <p:spPr>
          <a:xfrm>
            <a:off x="4075203" y="2446981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915" name="Google Shape;915;p33"/>
          <p:cNvSpPr/>
          <p:nvPr/>
        </p:nvSpPr>
        <p:spPr>
          <a:xfrm>
            <a:off x="4077872" y="2954716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916" name="Google Shape;916;p33"/>
          <p:cNvSpPr/>
          <p:nvPr/>
        </p:nvSpPr>
        <p:spPr>
          <a:xfrm>
            <a:off x="4072535" y="3462483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917" name="Google Shape;917;p33"/>
          <p:cNvSpPr/>
          <p:nvPr/>
        </p:nvSpPr>
        <p:spPr>
          <a:xfrm>
            <a:off x="4072535" y="3958816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918" name="Google Shape;918;p33"/>
          <p:cNvSpPr/>
          <p:nvPr/>
        </p:nvSpPr>
        <p:spPr>
          <a:xfrm>
            <a:off x="4072535" y="4455151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919" name="Google Shape;919;p33"/>
          <p:cNvSpPr/>
          <p:nvPr/>
        </p:nvSpPr>
        <p:spPr>
          <a:xfrm>
            <a:off x="4075203" y="4962885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920" name="Google Shape;920;p33"/>
          <p:cNvSpPr txBox="1"/>
          <p:nvPr/>
        </p:nvSpPr>
        <p:spPr>
          <a:xfrm>
            <a:off x="10221133" y="2932584"/>
            <a:ext cx="800800" cy="3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600">
                <a:latin typeface="Helvetica Neue Light"/>
                <a:ea typeface="Helvetica Neue Light"/>
                <a:cs typeface="Helvetica Neue Light"/>
                <a:sym typeface="Helvetica Neue Light"/>
              </a:rPr>
              <a:t>perro</a:t>
            </a:r>
            <a:endParaRPr sz="16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921" name="Google Shape;921;p33"/>
          <p:cNvSpPr txBox="1"/>
          <p:nvPr/>
        </p:nvSpPr>
        <p:spPr>
          <a:xfrm>
            <a:off x="10221133" y="3985867"/>
            <a:ext cx="885200" cy="3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600">
                <a:latin typeface="Helvetica Neue Light"/>
                <a:ea typeface="Helvetica Neue Light"/>
                <a:cs typeface="Helvetica Neue Light"/>
                <a:sym typeface="Helvetica Neue Light"/>
              </a:rPr>
              <a:t>canario</a:t>
            </a:r>
            <a:endParaRPr sz="16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922" name="Google Shape;922;p33"/>
          <p:cNvCxnSpPr>
            <a:endCxn id="885" idx="1"/>
          </p:cNvCxnSpPr>
          <p:nvPr/>
        </p:nvCxnSpPr>
        <p:spPr>
          <a:xfrm rot="10800000" flipH="1">
            <a:off x="380860" y="526187"/>
            <a:ext cx="3754800" cy="122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923" name="Google Shape;923;p33"/>
          <p:cNvCxnSpPr>
            <a:endCxn id="887" idx="3"/>
          </p:cNvCxnSpPr>
          <p:nvPr/>
        </p:nvCxnSpPr>
        <p:spPr>
          <a:xfrm>
            <a:off x="377787" y="5108607"/>
            <a:ext cx="3763200" cy="1223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924" name="Google Shape;924;p33"/>
          <p:cNvSpPr/>
          <p:nvPr/>
        </p:nvSpPr>
        <p:spPr>
          <a:xfrm>
            <a:off x="4072128" y="1950720"/>
            <a:ext cx="449200" cy="440800"/>
          </a:xfrm>
          <a:prstGeom prst="ellipse">
            <a:avLst/>
          </a:prstGeom>
          <a:solidFill>
            <a:srgbClr val="999999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925" name="Google Shape;925;p33"/>
          <p:cNvSpPr/>
          <p:nvPr/>
        </p:nvSpPr>
        <p:spPr>
          <a:xfrm>
            <a:off x="4072128" y="963168"/>
            <a:ext cx="449200" cy="440800"/>
          </a:xfrm>
          <a:prstGeom prst="ellipse">
            <a:avLst/>
          </a:prstGeom>
          <a:solidFill>
            <a:srgbClr val="CCCCCC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926" name="Google Shape;926;p33"/>
          <p:cNvSpPr/>
          <p:nvPr/>
        </p:nvSpPr>
        <p:spPr>
          <a:xfrm>
            <a:off x="4072128" y="1450848"/>
            <a:ext cx="449200" cy="440800"/>
          </a:xfrm>
          <a:prstGeom prst="ellipse">
            <a:avLst/>
          </a:prstGeom>
          <a:solidFill>
            <a:srgbClr val="434343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927" name="Google Shape;927;p33"/>
          <p:cNvSpPr/>
          <p:nvPr/>
        </p:nvSpPr>
        <p:spPr>
          <a:xfrm>
            <a:off x="4072128" y="2950464"/>
            <a:ext cx="449200" cy="440800"/>
          </a:xfrm>
          <a:prstGeom prst="ellipse">
            <a:avLst/>
          </a:prstGeom>
          <a:solidFill>
            <a:srgbClr val="434343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928" name="Google Shape;928;p33"/>
          <p:cNvSpPr/>
          <p:nvPr/>
        </p:nvSpPr>
        <p:spPr>
          <a:xfrm>
            <a:off x="4072128" y="4450080"/>
            <a:ext cx="449200" cy="440800"/>
          </a:xfrm>
          <a:prstGeom prst="ellipse">
            <a:avLst/>
          </a:prstGeom>
          <a:solidFill>
            <a:srgbClr val="999999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929" name="Google Shape;929;p33"/>
          <p:cNvSpPr/>
          <p:nvPr/>
        </p:nvSpPr>
        <p:spPr>
          <a:xfrm>
            <a:off x="4072128" y="3962400"/>
            <a:ext cx="449200" cy="440800"/>
          </a:xfrm>
          <a:prstGeom prst="ellipse">
            <a:avLst/>
          </a:prstGeom>
          <a:solidFill>
            <a:srgbClr val="999999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930" name="Google Shape;930;p33"/>
          <p:cNvSpPr/>
          <p:nvPr/>
        </p:nvSpPr>
        <p:spPr>
          <a:xfrm>
            <a:off x="4072128" y="4962144"/>
            <a:ext cx="449200" cy="440800"/>
          </a:xfrm>
          <a:prstGeom prst="ellipse">
            <a:avLst/>
          </a:prstGeom>
          <a:solidFill>
            <a:srgbClr val="CCCCCC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931" name="Google Shape;931;p33"/>
          <p:cNvSpPr/>
          <p:nvPr/>
        </p:nvSpPr>
        <p:spPr>
          <a:xfrm>
            <a:off x="5974080" y="1950720"/>
            <a:ext cx="449200" cy="440800"/>
          </a:xfrm>
          <a:prstGeom prst="ellipse">
            <a:avLst/>
          </a:prstGeom>
          <a:solidFill>
            <a:srgbClr val="434343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932" name="Google Shape;932;p33"/>
          <p:cNvSpPr/>
          <p:nvPr/>
        </p:nvSpPr>
        <p:spPr>
          <a:xfrm>
            <a:off x="5974080" y="2950464"/>
            <a:ext cx="449200" cy="440800"/>
          </a:xfrm>
          <a:prstGeom prst="ellipse">
            <a:avLst/>
          </a:prstGeom>
          <a:solidFill>
            <a:srgbClr val="434343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933" name="Google Shape;933;p33"/>
          <p:cNvSpPr/>
          <p:nvPr/>
        </p:nvSpPr>
        <p:spPr>
          <a:xfrm>
            <a:off x="5974080" y="963168"/>
            <a:ext cx="449200" cy="440800"/>
          </a:xfrm>
          <a:prstGeom prst="ellipse">
            <a:avLst/>
          </a:prstGeom>
          <a:solidFill>
            <a:srgbClr val="434343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934" name="Google Shape;934;p33"/>
          <p:cNvSpPr/>
          <p:nvPr/>
        </p:nvSpPr>
        <p:spPr>
          <a:xfrm>
            <a:off x="5974080" y="3462528"/>
            <a:ext cx="449200" cy="440800"/>
          </a:xfrm>
          <a:prstGeom prst="ellipse">
            <a:avLst/>
          </a:prstGeom>
          <a:solidFill>
            <a:srgbClr val="999999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935" name="Google Shape;935;p33"/>
          <p:cNvSpPr/>
          <p:nvPr/>
        </p:nvSpPr>
        <p:spPr>
          <a:xfrm>
            <a:off x="5974080" y="3962400"/>
            <a:ext cx="449200" cy="440800"/>
          </a:xfrm>
          <a:prstGeom prst="ellipse">
            <a:avLst/>
          </a:prstGeom>
          <a:solidFill>
            <a:srgbClr val="CCCCCC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936" name="Google Shape;936;p33"/>
          <p:cNvSpPr/>
          <p:nvPr/>
        </p:nvSpPr>
        <p:spPr>
          <a:xfrm>
            <a:off x="1783933" y="5035296"/>
            <a:ext cx="1450000" cy="440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 b="1">
                <a:latin typeface="Helvetica Neue"/>
                <a:ea typeface="Helvetica Neue"/>
                <a:cs typeface="Helvetica Neue"/>
                <a:sym typeface="Helvetica Neue"/>
              </a:rPr>
              <a:t>perro</a:t>
            </a:r>
            <a:endParaRPr sz="2400"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37" name="Google Shape;937;p33"/>
          <p:cNvSpPr/>
          <p:nvPr/>
        </p:nvSpPr>
        <p:spPr>
          <a:xfrm>
            <a:off x="7888224" y="1950720"/>
            <a:ext cx="449200" cy="440800"/>
          </a:xfrm>
          <a:prstGeom prst="ellipse">
            <a:avLst/>
          </a:prstGeom>
          <a:solidFill>
            <a:srgbClr val="434343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938" name="Google Shape;938;p33"/>
          <p:cNvSpPr/>
          <p:nvPr/>
        </p:nvSpPr>
        <p:spPr>
          <a:xfrm>
            <a:off x="7888224" y="2950464"/>
            <a:ext cx="449200" cy="440800"/>
          </a:xfrm>
          <a:prstGeom prst="ellipse">
            <a:avLst/>
          </a:prstGeom>
          <a:solidFill>
            <a:srgbClr val="434343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939" name="Google Shape;939;p33"/>
          <p:cNvSpPr/>
          <p:nvPr/>
        </p:nvSpPr>
        <p:spPr>
          <a:xfrm>
            <a:off x="7888224" y="2438400"/>
            <a:ext cx="449200" cy="440800"/>
          </a:xfrm>
          <a:prstGeom prst="ellipse">
            <a:avLst/>
          </a:prstGeom>
          <a:solidFill>
            <a:srgbClr val="999999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940" name="Google Shape;940;p33"/>
          <p:cNvSpPr/>
          <p:nvPr/>
        </p:nvSpPr>
        <p:spPr>
          <a:xfrm>
            <a:off x="7888224" y="1450848"/>
            <a:ext cx="449200" cy="440800"/>
          </a:xfrm>
          <a:prstGeom prst="ellipse">
            <a:avLst/>
          </a:prstGeom>
          <a:solidFill>
            <a:srgbClr val="999999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941" name="Google Shape;941;p33"/>
          <p:cNvSpPr/>
          <p:nvPr/>
        </p:nvSpPr>
        <p:spPr>
          <a:xfrm>
            <a:off x="9753600" y="2950464"/>
            <a:ext cx="449200" cy="440800"/>
          </a:xfrm>
          <a:prstGeom prst="ellipse">
            <a:avLst/>
          </a:prstGeom>
          <a:solidFill>
            <a:srgbClr val="434343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942" name="Google Shape;942;p33"/>
          <p:cNvSpPr/>
          <p:nvPr/>
        </p:nvSpPr>
        <p:spPr>
          <a:xfrm>
            <a:off x="9753600" y="3462528"/>
            <a:ext cx="449200" cy="440800"/>
          </a:xfrm>
          <a:prstGeom prst="ellipse">
            <a:avLst/>
          </a:prstGeom>
          <a:solidFill>
            <a:srgbClr val="CCCCCC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943" name="Google Shape;943;p33"/>
          <p:cNvSpPr/>
          <p:nvPr/>
        </p:nvSpPr>
        <p:spPr>
          <a:xfrm>
            <a:off x="9777984" y="2438400"/>
            <a:ext cx="449200" cy="440800"/>
          </a:xfrm>
          <a:prstGeom prst="ellipse">
            <a:avLst/>
          </a:prstGeom>
          <a:solidFill>
            <a:srgbClr val="999999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944" name="Google Shape;944;p33"/>
          <p:cNvSpPr/>
          <p:nvPr/>
        </p:nvSpPr>
        <p:spPr>
          <a:xfrm>
            <a:off x="5974080" y="2438400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945" name="Google Shape;945;p33"/>
          <p:cNvSpPr/>
          <p:nvPr/>
        </p:nvSpPr>
        <p:spPr>
          <a:xfrm>
            <a:off x="5974080" y="2438400"/>
            <a:ext cx="449200" cy="440800"/>
          </a:xfrm>
          <a:prstGeom prst="ellipse">
            <a:avLst/>
          </a:prstGeom>
          <a:solidFill>
            <a:srgbClr val="999999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7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9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"/>
                                        <p:tgtEl>
                                          <p:spTgt spid="9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300"/>
                                        <p:tgtEl>
                                          <p:spTgt spid="9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"/>
                                        <p:tgtEl>
                                          <p:spTgt spid="9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300"/>
                                        <p:tgtEl>
                                          <p:spTgt spid="9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"/>
                                        <p:tgtEl>
                                          <p:spTgt spid="9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00"/>
                                        <p:tgtEl>
                                          <p:spTgt spid="9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300"/>
                                        <p:tgtEl>
                                          <p:spTgt spid="9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00"/>
                                        <p:tgtEl>
                                          <p:spTgt spid="9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00"/>
                                        <p:tgtEl>
                                          <p:spTgt spid="9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00"/>
                                        <p:tgtEl>
                                          <p:spTgt spid="9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00"/>
                                        <p:tgtEl>
                                          <p:spTgt spid="9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00"/>
                                        <p:tgtEl>
                                          <p:spTgt spid="9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300"/>
                                        <p:tgtEl>
                                          <p:spTgt spid="9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200"/>
                                        <p:tgtEl>
                                          <p:spTgt spid="9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9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300"/>
                                        <p:tgtEl>
                                          <p:spTgt spid="9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00"/>
                                        <p:tgtEl>
                                          <p:spTgt spid="9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300"/>
                                        <p:tgtEl>
                                          <p:spTgt spid="9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200"/>
                                        <p:tgtEl>
                                          <p:spTgt spid="9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200"/>
                                        <p:tgtEl>
                                          <p:spTgt spid="9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200"/>
                                        <p:tgtEl>
                                          <p:spTgt spid="9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400"/>
                                        <p:tgtEl>
                                          <p:spTgt spid="7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"/>
                                        <p:tgtEl>
                                          <p:spTgt spid="7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p34"/>
          <p:cNvSpPr txBox="1"/>
          <p:nvPr/>
        </p:nvSpPr>
        <p:spPr>
          <a:xfrm>
            <a:off x="10202800" y="2471200"/>
            <a:ext cx="1278800" cy="3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2133" b="1">
                <a:latin typeface="Helvetica Neue"/>
                <a:ea typeface="Helvetica Neue"/>
                <a:cs typeface="Helvetica Neue"/>
                <a:sym typeface="Helvetica Neue"/>
              </a:rPr>
              <a:t>gato</a:t>
            </a:r>
            <a:endParaRPr sz="2133"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951" name="Google Shape;95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40335" y="740501"/>
            <a:ext cx="1257453" cy="130146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52" name="Google Shape;952;p34"/>
          <p:cNvCxnSpPr/>
          <p:nvPr/>
        </p:nvCxnSpPr>
        <p:spPr>
          <a:xfrm>
            <a:off x="8095488" y="3169920"/>
            <a:ext cx="1821600" cy="0"/>
          </a:xfrm>
          <a:prstGeom prst="straightConnector1">
            <a:avLst/>
          </a:prstGeom>
          <a:noFill/>
          <a:ln w="1143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53" name="Google Shape;953;p34"/>
          <p:cNvCxnSpPr/>
          <p:nvPr/>
        </p:nvCxnSpPr>
        <p:spPr>
          <a:xfrm>
            <a:off x="6217920" y="2145792"/>
            <a:ext cx="1828400" cy="10044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54" name="Google Shape;954;p34"/>
          <p:cNvCxnSpPr/>
          <p:nvPr/>
        </p:nvCxnSpPr>
        <p:spPr>
          <a:xfrm rot="10800000" flipH="1">
            <a:off x="6205728" y="3169920"/>
            <a:ext cx="1848400" cy="4892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55" name="Google Shape;955;p34"/>
          <p:cNvCxnSpPr/>
          <p:nvPr/>
        </p:nvCxnSpPr>
        <p:spPr>
          <a:xfrm rot="10800000" flipH="1">
            <a:off x="4340352" y="3194304"/>
            <a:ext cx="1834800" cy="9968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56" name="Google Shape;956;p34"/>
          <p:cNvCxnSpPr/>
          <p:nvPr/>
        </p:nvCxnSpPr>
        <p:spPr>
          <a:xfrm rot="10800000" flipH="1">
            <a:off x="4301933" y="2170267"/>
            <a:ext cx="1860000" cy="1016000"/>
          </a:xfrm>
          <a:prstGeom prst="straightConnector1">
            <a:avLst/>
          </a:prstGeom>
          <a:noFill/>
          <a:ln w="1143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57" name="Google Shape;957;p34"/>
          <p:cNvSpPr txBox="1"/>
          <p:nvPr/>
        </p:nvSpPr>
        <p:spPr>
          <a:xfrm>
            <a:off x="10221133" y="2431767"/>
            <a:ext cx="800800" cy="4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600">
                <a:latin typeface="Helvetica Neue Light"/>
                <a:ea typeface="Helvetica Neue Light"/>
                <a:cs typeface="Helvetica Neue Light"/>
                <a:sym typeface="Helvetica Neue Light"/>
              </a:rPr>
              <a:t>gato</a:t>
            </a:r>
            <a:endParaRPr sz="16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958" name="Google Shape;958;p34"/>
          <p:cNvSpPr/>
          <p:nvPr/>
        </p:nvSpPr>
        <p:spPr>
          <a:xfrm>
            <a:off x="247533" y="1899500"/>
            <a:ext cx="2986400" cy="30636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959" name="Google Shape;959;p34"/>
          <p:cNvCxnSpPr/>
          <p:nvPr/>
        </p:nvCxnSpPr>
        <p:spPr>
          <a:xfrm>
            <a:off x="8095488" y="1658112"/>
            <a:ext cx="1828400" cy="10044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60" name="Google Shape;960;p34"/>
          <p:cNvCxnSpPr/>
          <p:nvPr/>
        </p:nvCxnSpPr>
        <p:spPr>
          <a:xfrm>
            <a:off x="6266688" y="1658112"/>
            <a:ext cx="1821600" cy="0"/>
          </a:xfrm>
          <a:prstGeom prst="straightConnector1">
            <a:avLst/>
          </a:prstGeom>
          <a:noFill/>
          <a:ln w="1524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61" name="Google Shape;961;p34"/>
          <p:cNvCxnSpPr/>
          <p:nvPr/>
        </p:nvCxnSpPr>
        <p:spPr>
          <a:xfrm>
            <a:off x="6205728" y="3169920"/>
            <a:ext cx="1821600" cy="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62" name="Google Shape;962;p34"/>
          <p:cNvSpPr txBox="1"/>
          <p:nvPr/>
        </p:nvSpPr>
        <p:spPr>
          <a:xfrm>
            <a:off x="10221133" y="3492900"/>
            <a:ext cx="885200" cy="3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600">
                <a:latin typeface="Helvetica Neue Light"/>
                <a:ea typeface="Helvetica Neue Light"/>
                <a:cs typeface="Helvetica Neue Light"/>
                <a:sym typeface="Helvetica Neue Light"/>
              </a:rPr>
              <a:t>caballo</a:t>
            </a:r>
            <a:endParaRPr sz="16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963" name="Google Shape;963;p34"/>
          <p:cNvCxnSpPr/>
          <p:nvPr/>
        </p:nvCxnSpPr>
        <p:spPr>
          <a:xfrm>
            <a:off x="8110037" y="2153448"/>
            <a:ext cx="1876000" cy="1515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64" name="Google Shape;964;p34"/>
          <p:cNvCxnSpPr/>
          <p:nvPr/>
        </p:nvCxnSpPr>
        <p:spPr>
          <a:xfrm rot="10800000" flipH="1">
            <a:off x="8104511" y="3178852"/>
            <a:ext cx="1869600" cy="150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65" name="Google Shape;965;p34"/>
          <p:cNvCxnSpPr/>
          <p:nvPr/>
        </p:nvCxnSpPr>
        <p:spPr>
          <a:xfrm rot="10800000" flipH="1">
            <a:off x="8121028" y="3686040"/>
            <a:ext cx="1869600" cy="150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66" name="Google Shape;966;p34"/>
          <p:cNvCxnSpPr/>
          <p:nvPr/>
        </p:nvCxnSpPr>
        <p:spPr>
          <a:xfrm>
            <a:off x="8121028" y="1678575"/>
            <a:ext cx="1876000" cy="1515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67" name="Google Shape;967;p34"/>
          <p:cNvCxnSpPr/>
          <p:nvPr/>
        </p:nvCxnSpPr>
        <p:spPr>
          <a:xfrm>
            <a:off x="8125305" y="3174548"/>
            <a:ext cx="1828400" cy="100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68" name="Google Shape;968;p34"/>
          <p:cNvCxnSpPr/>
          <p:nvPr/>
        </p:nvCxnSpPr>
        <p:spPr>
          <a:xfrm rot="10800000" flipH="1">
            <a:off x="8105449" y="4197739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69" name="Google Shape;969;p34"/>
          <p:cNvCxnSpPr/>
          <p:nvPr/>
        </p:nvCxnSpPr>
        <p:spPr>
          <a:xfrm rot="10800000" flipH="1">
            <a:off x="8105449" y="4198056"/>
            <a:ext cx="1848400" cy="48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70" name="Google Shape;970;p34"/>
          <p:cNvCxnSpPr/>
          <p:nvPr/>
        </p:nvCxnSpPr>
        <p:spPr>
          <a:xfrm>
            <a:off x="8145349" y="3672753"/>
            <a:ext cx="1808800" cy="49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71" name="Google Shape;971;p34"/>
          <p:cNvCxnSpPr/>
          <p:nvPr/>
        </p:nvCxnSpPr>
        <p:spPr>
          <a:xfrm rot="10800000" flipH="1">
            <a:off x="8071841" y="2680180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72" name="Google Shape;972;p34"/>
          <p:cNvCxnSpPr/>
          <p:nvPr/>
        </p:nvCxnSpPr>
        <p:spPr>
          <a:xfrm>
            <a:off x="8118317" y="2153339"/>
            <a:ext cx="1828400" cy="100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73" name="Google Shape;973;p34"/>
          <p:cNvCxnSpPr/>
          <p:nvPr/>
        </p:nvCxnSpPr>
        <p:spPr>
          <a:xfrm rot="10800000" flipH="1">
            <a:off x="8098461" y="3176529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74" name="Google Shape;974;p34"/>
          <p:cNvCxnSpPr/>
          <p:nvPr/>
        </p:nvCxnSpPr>
        <p:spPr>
          <a:xfrm rot="10800000" flipH="1">
            <a:off x="8098461" y="3176847"/>
            <a:ext cx="1848400" cy="48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75" name="Google Shape;975;p34"/>
          <p:cNvCxnSpPr/>
          <p:nvPr/>
        </p:nvCxnSpPr>
        <p:spPr>
          <a:xfrm>
            <a:off x="8098461" y="3167685"/>
            <a:ext cx="18216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76" name="Google Shape;976;p34"/>
          <p:cNvCxnSpPr/>
          <p:nvPr/>
        </p:nvCxnSpPr>
        <p:spPr>
          <a:xfrm>
            <a:off x="8138361" y="2651544"/>
            <a:ext cx="1808800" cy="49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77" name="Google Shape;977;p34"/>
          <p:cNvCxnSpPr/>
          <p:nvPr/>
        </p:nvCxnSpPr>
        <p:spPr>
          <a:xfrm>
            <a:off x="8105357" y="2655365"/>
            <a:ext cx="1828400" cy="100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78" name="Google Shape;978;p34"/>
          <p:cNvCxnSpPr/>
          <p:nvPr/>
        </p:nvCxnSpPr>
        <p:spPr>
          <a:xfrm>
            <a:off x="8085500" y="3669712"/>
            <a:ext cx="18216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79" name="Google Shape;979;p34"/>
          <p:cNvCxnSpPr/>
          <p:nvPr/>
        </p:nvCxnSpPr>
        <p:spPr>
          <a:xfrm>
            <a:off x="8125305" y="3182284"/>
            <a:ext cx="1828400" cy="100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80" name="Google Shape;980;p34"/>
          <p:cNvCxnSpPr/>
          <p:nvPr/>
        </p:nvCxnSpPr>
        <p:spPr>
          <a:xfrm rot="10800000" flipH="1">
            <a:off x="8105449" y="4205475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81" name="Google Shape;981;p34"/>
          <p:cNvCxnSpPr/>
          <p:nvPr/>
        </p:nvCxnSpPr>
        <p:spPr>
          <a:xfrm rot="10800000" flipH="1">
            <a:off x="8105449" y="4205792"/>
            <a:ext cx="1848400" cy="48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82" name="Google Shape;982;p34"/>
          <p:cNvCxnSpPr/>
          <p:nvPr/>
        </p:nvCxnSpPr>
        <p:spPr>
          <a:xfrm>
            <a:off x="8145349" y="3680489"/>
            <a:ext cx="1808800" cy="49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83" name="Google Shape;983;p34"/>
          <p:cNvCxnSpPr/>
          <p:nvPr/>
        </p:nvCxnSpPr>
        <p:spPr>
          <a:xfrm>
            <a:off x="6254367" y="4178788"/>
            <a:ext cx="1828400" cy="100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84" name="Google Shape;984;p34"/>
          <p:cNvCxnSpPr/>
          <p:nvPr/>
        </p:nvCxnSpPr>
        <p:spPr>
          <a:xfrm rot="10800000" flipH="1">
            <a:off x="6234509" y="5202296"/>
            <a:ext cx="1848400" cy="48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85" name="Google Shape;985;p34"/>
          <p:cNvCxnSpPr/>
          <p:nvPr/>
        </p:nvCxnSpPr>
        <p:spPr>
          <a:xfrm>
            <a:off x="6234509" y="5193135"/>
            <a:ext cx="18216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86" name="Google Shape;986;p34"/>
          <p:cNvCxnSpPr/>
          <p:nvPr/>
        </p:nvCxnSpPr>
        <p:spPr>
          <a:xfrm>
            <a:off x="6274409" y="4676993"/>
            <a:ext cx="1808800" cy="49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87" name="Google Shape;987;p34"/>
          <p:cNvCxnSpPr/>
          <p:nvPr/>
        </p:nvCxnSpPr>
        <p:spPr>
          <a:xfrm>
            <a:off x="6254367" y="3667513"/>
            <a:ext cx="1828400" cy="100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88" name="Google Shape;988;p34"/>
          <p:cNvCxnSpPr/>
          <p:nvPr/>
        </p:nvCxnSpPr>
        <p:spPr>
          <a:xfrm rot="10800000" flipH="1">
            <a:off x="6234509" y="4690704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89" name="Google Shape;989;p34"/>
          <p:cNvCxnSpPr/>
          <p:nvPr/>
        </p:nvCxnSpPr>
        <p:spPr>
          <a:xfrm>
            <a:off x="6220759" y="2149955"/>
            <a:ext cx="1828400" cy="100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90" name="Google Shape;990;p34"/>
          <p:cNvCxnSpPr/>
          <p:nvPr/>
        </p:nvCxnSpPr>
        <p:spPr>
          <a:xfrm rot="10800000" flipH="1">
            <a:off x="6200901" y="3173145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91" name="Google Shape;991;p34"/>
          <p:cNvCxnSpPr/>
          <p:nvPr/>
        </p:nvCxnSpPr>
        <p:spPr>
          <a:xfrm rot="10800000" flipH="1">
            <a:off x="6200901" y="3173463"/>
            <a:ext cx="1848400" cy="48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92" name="Google Shape;992;p34"/>
          <p:cNvCxnSpPr/>
          <p:nvPr/>
        </p:nvCxnSpPr>
        <p:spPr>
          <a:xfrm>
            <a:off x="6200901" y="3164301"/>
            <a:ext cx="18216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93" name="Google Shape;993;p34"/>
          <p:cNvCxnSpPr/>
          <p:nvPr/>
        </p:nvCxnSpPr>
        <p:spPr>
          <a:xfrm>
            <a:off x="6240801" y="2648160"/>
            <a:ext cx="1808800" cy="49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94" name="Google Shape;994;p34"/>
          <p:cNvCxnSpPr/>
          <p:nvPr/>
        </p:nvCxnSpPr>
        <p:spPr>
          <a:xfrm>
            <a:off x="6247377" y="2646304"/>
            <a:ext cx="1828400" cy="100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95" name="Google Shape;995;p34"/>
          <p:cNvCxnSpPr/>
          <p:nvPr/>
        </p:nvCxnSpPr>
        <p:spPr>
          <a:xfrm rot="10800000" flipH="1">
            <a:off x="6227521" y="3669495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96" name="Google Shape;996;p34"/>
          <p:cNvCxnSpPr/>
          <p:nvPr/>
        </p:nvCxnSpPr>
        <p:spPr>
          <a:xfrm rot="10800000" flipH="1">
            <a:off x="6227521" y="3669812"/>
            <a:ext cx="1848400" cy="48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97" name="Google Shape;997;p34"/>
          <p:cNvCxnSpPr/>
          <p:nvPr/>
        </p:nvCxnSpPr>
        <p:spPr>
          <a:xfrm>
            <a:off x="6227521" y="3660651"/>
            <a:ext cx="18216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98" name="Google Shape;998;p34"/>
          <p:cNvCxnSpPr/>
          <p:nvPr/>
        </p:nvCxnSpPr>
        <p:spPr>
          <a:xfrm rot="10800000" flipH="1">
            <a:off x="6214561" y="4171521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99" name="Google Shape;999;p34"/>
          <p:cNvCxnSpPr/>
          <p:nvPr/>
        </p:nvCxnSpPr>
        <p:spPr>
          <a:xfrm rot="10800000" flipH="1">
            <a:off x="6214561" y="4171839"/>
            <a:ext cx="1848400" cy="48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00" name="Google Shape;1000;p34"/>
          <p:cNvCxnSpPr/>
          <p:nvPr/>
        </p:nvCxnSpPr>
        <p:spPr>
          <a:xfrm>
            <a:off x="6214561" y="4162677"/>
            <a:ext cx="18216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01" name="Google Shape;1001;p34"/>
          <p:cNvCxnSpPr/>
          <p:nvPr/>
        </p:nvCxnSpPr>
        <p:spPr>
          <a:xfrm>
            <a:off x="6254367" y="3675249"/>
            <a:ext cx="1828400" cy="100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02" name="Google Shape;1002;p34"/>
          <p:cNvCxnSpPr/>
          <p:nvPr/>
        </p:nvCxnSpPr>
        <p:spPr>
          <a:xfrm rot="10800000" flipH="1">
            <a:off x="6234509" y="4698440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03" name="Google Shape;1003;p34"/>
          <p:cNvCxnSpPr/>
          <p:nvPr/>
        </p:nvCxnSpPr>
        <p:spPr>
          <a:xfrm>
            <a:off x="6287975" y="1647928"/>
            <a:ext cx="1828400" cy="100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04" name="Google Shape;1004;p34"/>
          <p:cNvCxnSpPr/>
          <p:nvPr/>
        </p:nvCxnSpPr>
        <p:spPr>
          <a:xfrm rot="10800000" flipH="1">
            <a:off x="6268117" y="2671119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05" name="Google Shape;1005;p34"/>
          <p:cNvCxnSpPr/>
          <p:nvPr/>
        </p:nvCxnSpPr>
        <p:spPr>
          <a:xfrm rot="10800000" flipH="1">
            <a:off x="6268117" y="2671436"/>
            <a:ext cx="1848400" cy="48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06" name="Google Shape;1006;p34"/>
          <p:cNvCxnSpPr/>
          <p:nvPr/>
        </p:nvCxnSpPr>
        <p:spPr>
          <a:xfrm>
            <a:off x="6268117" y="2662275"/>
            <a:ext cx="18216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07" name="Google Shape;1007;p34"/>
          <p:cNvCxnSpPr/>
          <p:nvPr/>
        </p:nvCxnSpPr>
        <p:spPr>
          <a:xfrm>
            <a:off x="6307924" y="1138587"/>
            <a:ext cx="1828400" cy="100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08" name="Google Shape;1008;p34"/>
          <p:cNvCxnSpPr/>
          <p:nvPr/>
        </p:nvCxnSpPr>
        <p:spPr>
          <a:xfrm rot="10800000" flipH="1">
            <a:off x="6288067" y="2161777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09" name="Google Shape;1009;p34"/>
          <p:cNvCxnSpPr/>
          <p:nvPr/>
        </p:nvCxnSpPr>
        <p:spPr>
          <a:xfrm rot="10800000" flipH="1">
            <a:off x="6288067" y="2162095"/>
            <a:ext cx="1848400" cy="48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10" name="Google Shape;1010;p34"/>
          <p:cNvCxnSpPr/>
          <p:nvPr/>
        </p:nvCxnSpPr>
        <p:spPr>
          <a:xfrm>
            <a:off x="6327967" y="1636792"/>
            <a:ext cx="1808800" cy="49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11" name="Google Shape;1011;p34"/>
          <p:cNvCxnSpPr/>
          <p:nvPr/>
        </p:nvCxnSpPr>
        <p:spPr>
          <a:xfrm rot="10800000" flipH="1">
            <a:off x="6268117" y="1667019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12" name="Google Shape;1012;p34"/>
          <p:cNvCxnSpPr/>
          <p:nvPr/>
        </p:nvCxnSpPr>
        <p:spPr>
          <a:xfrm>
            <a:off x="6308017" y="1142033"/>
            <a:ext cx="1808800" cy="49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13" name="Google Shape;1013;p34"/>
          <p:cNvCxnSpPr/>
          <p:nvPr/>
        </p:nvCxnSpPr>
        <p:spPr>
          <a:xfrm>
            <a:off x="4330203" y="4696052"/>
            <a:ext cx="1828400" cy="100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14" name="Google Shape;1014;p34"/>
          <p:cNvCxnSpPr/>
          <p:nvPr/>
        </p:nvCxnSpPr>
        <p:spPr>
          <a:xfrm rot="10800000" flipH="1">
            <a:off x="4310347" y="5719560"/>
            <a:ext cx="1848400" cy="48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15" name="Google Shape;1015;p34"/>
          <p:cNvCxnSpPr/>
          <p:nvPr/>
        </p:nvCxnSpPr>
        <p:spPr>
          <a:xfrm>
            <a:off x="4310347" y="5710399"/>
            <a:ext cx="18216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16" name="Google Shape;1016;p34"/>
          <p:cNvCxnSpPr/>
          <p:nvPr/>
        </p:nvCxnSpPr>
        <p:spPr>
          <a:xfrm>
            <a:off x="4350247" y="5194257"/>
            <a:ext cx="1808800" cy="49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17" name="Google Shape;1017;p34"/>
          <p:cNvCxnSpPr/>
          <p:nvPr/>
        </p:nvCxnSpPr>
        <p:spPr>
          <a:xfrm rot="10800000" flipH="1">
            <a:off x="4310347" y="5207968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18" name="Google Shape;1018;p34"/>
          <p:cNvCxnSpPr/>
          <p:nvPr/>
        </p:nvCxnSpPr>
        <p:spPr>
          <a:xfrm rot="10800000" flipH="1">
            <a:off x="4310347" y="5208285"/>
            <a:ext cx="1848400" cy="48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19" name="Google Shape;1019;p34"/>
          <p:cNvCxnSpPr/>
          <p:nvPr/>
        </p:nvCxnSpPr>
        <p:spPr>
          <a:xfrm>
            <a:off x="4350247" y="4682983"/>
            <a:ext cx="1808800" cy="49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20" name="Google Shape;1020;p34"/>
          <p:cNvCxnSpPr/>
          <p:nvPr/>
        </p:nvCxnSpPr>
        <p:spPr>
          <a:xfrm>
            <a:off x="4296595" y="2667219"/>
            <a:ext cx="1828400" cy="100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21" name="Google Shape;1021;p34"/>
          <p:cNvCxnSpPr/>
          <p:nvPr/>
        </p:nvCxnSpPr>
        <p:spPr>
          <a:xfrm rot="10800000" flipH="1">
            <a:off x="4276739" y="3690409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22" name="Google Shape;1022;p34"/>
          <p:cNvCxnSpPr/>
          <p:nvPr/>
        </p:nvCxnSpPr>
        <p:spPr>
          <a:xfrm rot="10800000" flipH="1">
            <a:off x="4276739" y="3690727"/>
            <a:ext cx="1848400" cy="48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23" name="Google Shape;1023;p34"/>
          <p:cNvCxnSpPr/>
          <p:nvPr/>
        </p:nvCxnSpPr>
        <p:spPr>
          <a:xfrm>
            <a:off x="4276739" y="3681565"/>
            <a:ext cx="18216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24" name="Google Shape;1024;p34"/>
          <p:cNvCxnSpPr/>
          <p:nvPr/>
        </p:nvCxnSpPr>
        <p:spPr>
          <a:xfrm>
            <a:off x="4316639" y="3165424"/>
            <a:ext cx="1808800" cy="49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25" name="Google Shape;1025;p34"/>
          <p:cNvCxnSpPr/>
          <p:nvPr/>
        </p:nvCxnSpPr>
        <p:spPr>
          <a:xfrm>
            <a:off x="4323215" y="3163568"/>
            <a:ext cx="1828400" cy="100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26" name="Google Shape;1026;p34"/>
          <p:cNvCxnSpPr/>
          <p:nvPr/>
        </p:nvCxnSpPr>
        <p:spPr>
          <a:xfrm rot="10800000" flipH="1">
            <a:off x="4303357" y="4187076"/>
            <a:ext cx="1848400" cy="48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27" name="Google Shape;1027;p34"/>
          <p:cNvCxnSpPr/>
          <p:nvPr/>
        </p:nvCxnSpPr>
        <p:spPr>
          <a:xfrm>
            <a:off x="4343259" y="3661773"/>
            <a:ext cx="1808800" cy="49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28" name="Google Shape;1028;p34"/>
          <p:cNvCxnSpPr/>
          <p:nvPr/>
        </p:nvCxnSpPr>
        <p:spPr>
          <a:xfrm>
            <a:off x="4310255" y="3665595"/>
            <a:ext cx="1828400" cy="100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29" name="Google Shape;1029;p34"/>
          <p:cNvCxnSpPr/>
          <p:nvPr/>
        </p:nvCxnSpPr>
        <p:spPr>
          <a:xfrm rot="10800000" flipH="1">
            <a:off x="4290397" y="4688785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30" name="Google Shape;1030;p34"/>
          <p:cNvCxnSpPr/>
          <p:nvPr/>
        </p:nvCxnSpPr>
        <p:spPr>
          <a:xfrm rot="10800000" flipH="1">
            <a:off x="4290397" y="4689103"/>
            <a:ext cx="1848400" cy="48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31" name="Google Shape;1031;p34"/>
          <p:cNvCxnSpPr/>
          <p:nvPr/>
        </p:nvCxnSpPr>
        <p:spPr>
          <a:xfrm>
            <a:off x="4290397" y="4679941"/>
            <a:ext cx="18216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32" name="Google Shape;1032;p34"/>
          <p:cNvCxnSpPr/>
          <p:nvPr/>
        </p:nvCxnSpPr>
        <p:spPr>
          <a:xfrm rot="10800000" flipH="1">
            <a:off x="4310347" y="5215704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33" name="Google Shape;1033;p34"/>
          <p:cNvCxnSpPr/>
          <p:nvPr/>
        </p:nvCxnSpPr>
        <p:spPr>
          <a:xfrm rot="10800000" flipH="1">
            <a:off x="4310347" y="5216021"/>
            <a:ext cx="1848400" cy="48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34" name="Google Shape;1034;p34"/>
          <p:cNvCxnSpPr/>
          <p:nvPr/>
        </p:nvCxnSpPr>
        <p:spPr>
          <a:xfrm>
            <a:off x="4350247" y="4690719"/>
            <a:ext cx="1808800" cy="49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35" name="Google Shape;1035;p34"/>
          <p:cNvCxnSpPr/>
          <p:nvPr/>
        </p:nvCxnSpPr>
        <p:spPr>
          <a:xfrm>
            <a:off x="4363812" y="2165192"/>
            <a:ext cx="1828400" cy="100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36" name="Google Shape;1036;p34"/>
          <p:cNvCxnSpPr/>
          <p:nvPr/>
        </p:nvCxnSpPr>
        <p:spPr>
          <a:xfrm rot="10800000" flipH="1">
            <a:off x="4343955" y="3188383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37" name="Google Shape;1037;p34"/>
          <p:cNvCxnSpPr/>
          <p:nvPr/>
        </p:nvCxnSpPr>
        <p:spPr>
          <a:xfrm rot="10800000" flipH="1">
            <a:off x="4343955" y="3188700"/>
            <a:ext cx="1848400" cy="48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38" name="Google Shape;1038;p34"/>
          <p:cNvCxnSpPr/>
          <p:nvPr/>
        </p:nvCxnSpPr>
        <p:spPr>
          <a:xfrm>
            <a:off x="4343955" y="3179539"/>
            <a:ext cx="18216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39" name="Google Shape;1039;p34"/>
          <p:cNvCxnSpPr/>
          <p:nvPr/>
        </p:nvCxnSpPr>
        <p:spPr>
          <a:xfrm>
            <a:off x="4383760" y="1655851"/>
            <a:ext cx="1828400" cy="100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40" name="Google Shape;1040;p34"/>
          <p:cNvCxnSpPr/>
          <p:nvPr/>
        </p:nvCxnSpPr>
        <p:spPr>
          <a:xfrm rot="10800000" flipH="1">
            <a:off x="4363904" y="2679041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41" name="Google Shape;1041;p34"/>
          <p:cNvCxnSpPr/>
          <p:nvPr/>
        </p:nvCxnSpPr>
        <p:spPr>
          <a:xfrm>
            <a:off x="4363904" y="2670197"/>
            <a:ext cx="18216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42" name="Google Shape;1042;p34"/>
          <p:cNvCxnSpPr/>
          <p:nvPr/>
        </p:nvCxnSpPr>
        <p:spPr>
          <a:xfrm>
            <a:off x="4403804" y="2154056"/>
            <a:ext cx="1808800" cy="49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43" name="Google Shape;1043;p34"/>
          <p:cNvCxnSpPr/>
          <p:nvPr/>
        </p:nvCxnSpPr>
        <p:spPr>
          <a:xfrm>
            <a:off x="4363812" y="1161092"/>
            <a:ext cx="1828400" cy="100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44" name="Google Shape;1044;p34"/>
          <p:cNvCxnSpPr/>
          <p:nvPr/>
        </p:nvCxnSpPr>
        <p:spPr>
          <a:xfrm rot="10800000" flipH="1">
            <a:off x="4343955" y="2184283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45" name="Google Shape;1045;p34"/>
          <p:cNvCxnSpPr/>
          <p:nvPr/>
        </p:nvCxnSpPr>
        <p:spPr>
          <a:xfrm>
            <a:off x="4383855" y="1659297"/>
            <a:ext cx="1808800" cy="49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46" name="Google Shape;1046;p34"/>
          <p:cNvCxnSpPr/>
          <p:nvPr/>
        </p:nvCxnSpPr>
        <p:spPr>
          <a:xfrm rot="10800000" flipH="1">
            <a:off x="4324005" y="1191615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47" name="Google Shape;1047;p34"/>
          <p:cNvCxnSpPr/>
          <p:nvPr/>
        </p:nvCxnSpPr>
        <p:spPr>
          <a:xfrm rot="10800000" flipH="1">
            <a:off x="4324005" y="1191932"/>
            <a:ext cx="1848400" cy="48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48" name="Google Shape;1048;p34"/>
          <p:cNvCxnSpPr/>
          <p:nvPr/>
        </p:nvCxnSpPr>
        <p:spPr>
          <a:xfrm>
            <a:off x="4324005" y="1182771"/>
            <a:ext cx="18216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49" name="Google Shape;1049;p34"/>
          <p:cNvCxnSpPr/>
          <p:nvPr/>
        </p:nvCxnSpPr>
        <p:spPr>
          <a:xfrm>
            <a:off x="4363905" y="666629"/>
            <a:ext cx="1808800" cy="49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50" name="Google Shape;1050;p34"/>
          <p:cNvCxnSpPr/>
          <p:nvPr/>
        </p:nvCxnSpPr>
        <p:spPr>
          <a:xfrm>
            <a:off x="4323913" y="664789"/>
            <a:ext cx="1828400" cy="100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51" name="Google Shape;1051;p34"/>
          <p:cNvCxnSpPr/>
          <p:nvPr/>
        </p:nvCxnSpPr>
        <p:spPr>
          <a:xfrm rot="10800000" flipH="1">
            <a:off x="4304057" y="1687980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52" name="Google Shape;1052;p34"/>
          <p:cNvCxnSpPr/>
          <p:nvPr/>
        </p:nvCxnSpPr>
        <p:spPr>
          <a:xfrm rot="10800000" flipH="1">
            <a:off x="4328160" y="1194816"/>
            <a:ext cx="1834800" cy="996800"/>
          </a:xfrm>
          <a:prstGeom prst="straightConnector1">
            <a:avLst/>
          </a:prstGeom>
          <a:noFill/>
          <a:ln w="1524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53" name="Google Shape;1053;p34"/>
          <p:cNvCxnSpPr/>
          <p:nvPr/>
        </p:nvCxnSpPr>
        <p:spPr>
          <a:xfrm>
            <a:off x="4343957" y="1162995"/>
            <a:ext cx="1808800" cy="49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54" name="Google Shape;1054;p34"/>
          <p:cNvSpPr/>
          <p:nvPr/>
        </p:nvSpPr>
        <p:spPr>
          <a:xfrm>
            <a:off x="5977813" y="957980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055" name="Google Shape;1055;p34"/>
          <p:cNvSpPr/>
          <p:nvPr/>
        </p:nvSpPr>
        <p:spPr>
          <a:xfrm>
            <a:off x="4069877" y="461633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056" name="Google Shape;1056;p34"/>
          <p:cNvSpPr/>
          <p:nvPr/>
        </p:nvSpPr>
        <p:spPr>
          <a:xfrm>
            <a:off x="5979148" y="5459235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057" name="Google Shape;1057;p34"/>
          <p:cNvSpPr/>
          <p:nvPr/>
        </p:nvSpPr>
        <p:spPr>
          <a:xfrm>
            <a:off x="4075203" y="5955561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1058" name="Google Shape;1058;p34"/>
          <p:cNvCxnSpPr/>
          <p:nvPr/>
        </p:nvCxnSpPr>
        <p:spPr>
          <a:xfrm rot="10800000" flipH="1">
            <a:off x="6291072" y="2157984"/>
            <a:ext cx="1834800" cy="996800"/>
          </a:xfrm>
          <a:prstGeom prst="straightConnector1">
            <a:avLst/>
          </a:prstGeom>
          <a:noFill/>
          <a:ln w="1143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59" name="Google Shape;1059;p34"/>
          <p:cNvSpPr/>
          <p:nvPr/>
        </p:nvSpPr>
        <p:spPr>
          <a:xfrm>
            <a:off x="7885760" y="1454313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060" name="Google Shape;1060;p34"/>
          <p:cNvSpPr/>
          <p:nvPr/>
        </p:nvSpPr>
        <p:spPr>
          <a:xfrm>
            <a:off x="7885760" y="1950648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061" name="Google Shape;1061;p34"/>
          <p:cNvSpPr/>
          <p:nvPr/>
        </p:nvSpPr>
        <p:spPr>
          <a:xfrm>
            <a:off x="7885760" y="2446981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062" name="Google Shape;1062;p34"/>
          <p:cNvSpPr/>
          <p:nvPr/>
        </p:nvSpPr>
        <p:spPr>
          <a:xfrm>
            <a:off x="7888428" y="2954716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063" name="Google Shape;1063;p34"/>
          <p:cNvSpPr/>
          <p:nvPr/>
        </p:nvSpPr>
        <p:spPr>
          <a:xfrm>
            <a:off x="7883092" y="3462483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064" name="Google Shape;1064;p34"/>
          <p:cNvSpPr/>
          <p:nvPr/>
        </p:nvSpPr>
        <p:spPr>
          <a:xfrm>
            <a:off x="7883092" y="3958816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065" name="Google Shape;1065;p34"/>
          <p:cNvSpPr/>
          <p:nvPr/>
        </p:nvSpPr>
        <p:spPr>
          <a:xfrm>
            <a:off x="7883092" y="4455151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066" name="Google Shape;1066;p34"/>
          <p:cNvSpPr/>
          <p:nvPr/>
        </p:nvSpPr>
        <p:spPr>
          <a:xfrm>
            <a:off x="7885760" y="4962885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067" name="Google Shape;1067;p34"/>
          <p:cNvSpPr/>
          <p:nvPr/>
        </p:nvSpPr>
        <p:spPr>
          <a:xfrm>
            <a:off x="9771947" y="2446960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068" name="Google Shape;1068;p34"/>
          <p:cNvSpPr/>
          <p:nvPr/>
        </p:nvSpPr>
        <p:spPr>
          <a:xfrm>
            <a:off x="9753600" y="2950464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069" name="Google Shape;1069;p34"/>
          <p:cNvSpPr/>
          <p:nvPr/>
        </p:nvSpPr>
        <p:spPr>
          <a:xfrm>
            <a:off x="9755937" y="3462476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070" name="Google Shape;1070;p34"/>
          <p:cNvSpPr/>
          <p:nvPr/>
        </p:nvSpPr>
        <p:spPr>
          <a:xfrm>
            <a:off x="9771947" y="3970227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071" name="Google Shape;1071;p34"/>
          <p:cNvSpPr/>
          <p:nvPr/>
        </p:nvSpPr>
        <p:spPr>
          <a:xfrm>
            <a:off x="5983151" y="1454313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1072" name="Google Shape;1072;p34"/>
          <p:cNvCxnSpPr/>
          <p:nvPr/>
        </p:nvCxnSpPr>
        <p:spPr>
          <a:xfrm>
            <a:off x="4364736" y="2170176"/>
            <a:ext cx="1828400" cy="10044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73" name="Google Shape;1073;p34"/>
          <p:cNvSpPr/>
          <p:nvPr/>
        </p:nvSpPr>
        <p:spPr>
          <a:xfrm>
            <a:off x="5974080" y="1950648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074" name="Google Shape;1074;p34"/>
          <p:cNvSpPr/>
          <p:nvPr/>
        </p:nvSpPr>
        <p:spPr>
          <a:xfrm>
            <a:off x="5974080" y="2954716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075" name="Google Shape;1075;p34"/>
          <p:cNvSpPr/>
          <p:nvPr/>
        </p:nvSpPr>
        <p:spPr>
          <a:xfrm>
            <a:off x="5974080" y="3462483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076" name="Google Shape;1076;p34"/>
          <p:cNvSpPr/>
          <p:nvPr/>
        </p:nvSpPr>
        <p:spPr>
          <a:xfrm>
            <a:off x="5974080" y="3958816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077" name="Google Shape;1077;p34"/>
          <p:cNvSpPr/>
          <p:nvPr/>
        </p:nvSpPr>
        <p:spPr>
          <a:xfrm>
            <a:off x="5980481" y="4455151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078" name="Google Shape;1078;p34"/>
          <p:cNvSpPr/>
          <p:nvPr/>
        </p:nvSpPr>
        <p:spPr>
          <a:xfrm>
            <a:off x="5983151" y="4962885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079" name="Google Shape;1079;p34"/>
          <p:cNvSpPr/>
          <p:nvPr/>
        </p:nvSpPr>
        <p:spPr>
          <a:xfrm>
            <a:off x="4069867" y="957980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080" name="Google Shape;1080;p34"/>
          <p:cNvSpPr/>
          <p:nvPr/>
        </p:nvSpPr>
        <p:spPr>
          <a:xfrm>
            <a:off x="4071201" y="5459235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081" name="Google Shape;1081;p34"/>
          <p:cNvSpPr/>
          <p:nvPr/>
        </p:nvSpPr>
        <p:spPr>
          <a:xfrm>
            <a:off x="4075203" y="1454313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082" name="Google Shape;1082;p34"/>
          <p:cNvSpPr/>
          <p:nvPr/>
        </p:nvSpPr>
        <p:spPr>
          <a:xfrm>
            <a:off x="4075203" y="1950648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083" name="Google Shape;1083;p34"/>
          <p:cNvSpPr/>
          <p:nvPr/>
        </p:nvSpPr>
        <p:spPr>
          <a:xfrm>
            <a:off x="4075203" y="2446981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084" name="Google Shape;1084;p34"/>
          <p:cNvSpPr/>
          <p:nvPr/>
        </p:nvSpPr>
        <p:spPr>
          <a:xfrm>
            <a:off x="4077872" y="2954716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085" name="Google Shape;1085;p34"/>
          <p:cNvSpPr/>
          <p:nvPr/>
        </p:nvSpPr>
        <p:spPr>
          <a:xfrm>
            <a:off x="4072535" y="3462483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086" name="Google Shape;1086;p34"/>
          <p:cNvSpPr/>
          <p:nvPr/>
        </p:nvSpPr>
        <p:spPr>
          <a:xfrm>
            <a:off x="4072535" y="3958816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087" name="Google Shape;1087;p34"/>
          <p:cNvSpPr/>
          <p:nvPr/>
        </p:nvSpPr>
        <p:spPr>
          <a:xfrm>
            <a:off x="4072535" y="4455151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088" name="Google Shape;1088;p34"/>
          <p:cNvSpPr/>
          <p:nvPr/>
        </p:nvSpPr>
        <p:spPr>
          <a:xfrm>
            <a:off x="4075203" y="4962885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089" name="Google Shape;1089;p34"/>
          <p:cNvSpPr txBox="1"/>
          <p:nvPr/>
        </p:nvSpPr>
        <p:spPr>
          <a:xfrm>
            <a:off x="10221133" y="2932584"/>
            <a:ext cx="800800" cy="3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600">
                <a:latin typeface="Helvetica Neue Light"/>
                <a:ea typeface="Helvetica Neue Light"/>
                <a:cs typeface="Helvetica Neue Light"/>
                <a:sym typeface="Helvetica Neue Light"/>
              </a:rPr>
              <a:t>perro</a:t>
            </a:r>
            <a:endParaRPr sz="16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090" name="Google Shape;1090;p34"/>
          <p:cNvSpPr txBox="1"/>
          <p:nvPr/>
        </p:nvSpPr>
        <p:spPr>
          <a:xfrm>
            <a:off x="10221133" y="3985867"/>
            <a:ext cx="885200" cy="3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600">
                <a:latin typeface="Helvetica Neue Light"/>
                <a:ea typeface="Helvetica Neue Light"/>
                <a:cs typeface="Helvetica Neue Light"/>
                <a:sym typeface="Helvetica Neue Light"/>
              </a:rPr>
              <a:t>canario</a:t>
            </a:r>
            <a:endParaRPr sz="16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1091" name="Google Shape;1091;p34"/>
          <p:cNvCxnSpPr>
            <a:endCxn id="1055" idx="1"/>
          </p:cNvCxnSpPr>
          <p:nvPr/>
        </p:nvCxnSpPr>
        <p:spPr>
          <a:xfrm rot="10800000" flipH="1">
            <a:off x="380860" y="526187"/>
            <a:ext cx="3754800" cy="122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1092" name="Google Shape;1092;p34"/>
          <p:cNvCxnSpPr>
            <a:endCxn id="1057" idx="3"/>
          </p:cNvCxnSpPr>
          <p:nvPr/>
        </p:nvCxnSpPr>
        <p:spPr>
          <a:xfrm>
            <a:off x="377787" y="5108607"/>
            <a:ext cx="3763200" cy="1223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1093" name="Google Shape;1093;p34"/>
          <p:cNvSpPr/>
          <p:nvPr/>
        </p:nvSpPr>
        <p:spPr>
          <a:xfrm>
            <a:off x="4072128" y="1950720"/>
            <a:ext cx="449200" cy="440800"/>
          </a:xfrm>
          <a:prstGeom prst="ellipse">
            <a:avLst/>
          </a:prstGeom>
          <a:solidFill>
            <a:srgbClr val="999999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094" name="Google Shape;1094;p34"/>
          <p:cNvSpPr/>
          <p:nvPr/>
        </p:nvSpPr>
        <p:spPr>
          <a:xfrm>
            <a:off x="4072128" y="963168"/>
            <a:ext cx="449200" cy="440800"/>
          </a:xfrm>
          <a:prstGeom prst="ellipse">
            <a:avLst/>
          </a:prstGeom>
          <a:solidFill>
            <a:srgbClr val="434343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095" name="Google Shape;1095;p34"/>
          <p:cNvSpPr/>
          <p:nvPr/>
        </p:nvSpPr>
        <p:spPr>
          <a:xfrm>
            <a:off x="4072128" y="3962400"/>
            <a:ext cx="449200" cy="440800"/>
          </a:xfrm>
          <a:prstGeom prst="ellipse">
            <a:avLst/>
          </a:prstGeom>
          <a:solidFill>
            <a:srgbClr val="434343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096" name="Google Shape;1096;p34"/>
          <p:cNvSpPr/>
          <p:nvPr/>
        </p:nvSpPr>
        <p:spPr>
          <a:xfrm>
            <a:off x="4072128" y="5949696"/>
            <a:ext cx="449200" cy="440800"/>
          </a:xfrm>
          <a:prstGeom prst="ellipse">
            <a:avLst/>
          </a:prstGeom>
          <a:solidFill>
            <a:srgbClr val="434343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097" name="Google Shape;1097;p34"/>
          <p:cNvSpPr/>
          <p:nvPr/>
        </p:nvSpPr>
        <p:spPr>
          <a:xfrm>
            <a:off x="4072128" y="5462016"/>
            <a:ext cx="449200" cy="440800"/>
          </a:xfrm>
          <a:prstGeom prst="ellipse">
            <a:avLst/>
          </a:prstGeom>
          <a:solidFill>
            <a:srgbClr val="999999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098" name="Google Shape;1098;p34"/>
          <p:cNvSpPr/>
          <p:nvPr/>
        </p:nvSpPr>
        <p:spPr>
          <a:xfrm>
            <a:off x="4072128" y="4962144"/>
            <a:ext cx="449200" cy="440800"/>
          </a:xfrm>
          <a:prstGeom prst="ellipse">
            <a:avLst/>
          </a:prstGeom>
          <a:solidFill>
            <a:srgbClr val="999999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099" name="Google Shape;1099;p34"/>
          <p:cNvSpPr/>
          <p:nvPr/>
        </p:nvSpPr>
        <p:spPr>
          <a:xfrm>
            <a:off x="4072128" y="2438400"/>
            <a:ext cx="449200" cy="440800"/>
          </a:xfrm>
          <a:prstGeom prst="ellipse">
            <a:avLst/>
          </a:prstGeom>
          <a:solidFill>
            <a:srgbClr val="CCCCCC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100" name="Google Shape;1100;p34"/>
          <p:cNvSpPr/>
          <p:nvPr/>
        </p:nvSpPr>
        <p:spPr>
          <a:xfrm>
            <a:off x="5974080" y="963168"/>
            <a:ext cx="449200" cy="440800"/>
          </a:xfrm>
          <a:prstGeom prst="ellipse">
            <a:avLst/>
          </a:prstGeom>
          <a:solidFill>
            <a:srgbClr val="434343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101" name="Google Shape;1101;p34"/>
          <p:cNvSpPr/>
          <p:nvPr/>
        </p:nvSpPr>
        <p:spPr>
          <a:xfrm>
            <a:off x="5974080" y="2950464"/>
            <a:ext cx="449200" cy="440800"/>
          </a:xfrm>
          <a:prstGeom prst="ellipse">
            <a:avLst/>
          </a:prstGeom>
          <a:solidFill>
            <a:srgbClr val="434343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102" name="Google Shape;1102;p34"/>
          <p:cNvSpPr/>
          <p:nvPr/>
        </p:nvSpPr>
        <p:spPr>
          <a:xfrm>
            <a:off x="5974080" y="1450848"/>
            <a:ext cx="449200" cy="440800"/>
          </a:xfrm>
          <a:prstGeom prst="ellipse">
            <a:avLst/>
          </a:prstGeom>
          <a:solidFill>
            <a:srgbClr val="999999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103" name="Google Shape;1103;p34"/>
          <p:cNvSpPr/>
          <p:nvPr/>
        </p:nvSpPr>
        <p:spPr>
          <a:xfrm>
            <a:off x="5974080" y="3462528"/>
            <a:ext cx="449200" cy="440800"/>
          </a:xfrm>
          <a:prstGeom prst="ellipse">
            <a:avLst/>
          </a:prstGeom>
          <a:solidFill>
            <a:srgbClr val="999999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104" name="Google Shape;1104;p34"/>
          <p:cNvSpPr/>
          <p:nvPr/>
        </p:nvSpPr>
        <p:spPr>
          <a:xfrm>
            <a:off x="5974080" y="3962400"/>
            <a:ext cx="449200" cy="440800"/>
          </a:xfrm>
          <a:prstGeom prst="ellipse">
            <a:avLst/>
          </a:prstGeom>
          <a:solidFill>
            <a:srgbClr val="CCCCCC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105" name="Google Shape;1105;p34"/>
          <p:cNvSpPr/>
          <p:nvPr/>
        </p:nvSpPr>
        <p:spPr>
          <a:xfrm>
            <a:off x="1783933" y="5035296"/>
            <a:ext cx="1450000" cy="440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 b="1">
                <a:latin typeface="Helvetica Neue"/>
                <a:ea typeface="Helvetica Neue"/>
                <a:cs typeface="Helvetica Neue"/>
                <a:sym typeface="Helvetica Neue"/>
              </a:rPr>
              <a:t>gato</a:t>
            </a:r>
            <a:endParaRPr sz="2400"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06" name="Google Shape;1106;p34"/>
          <p:cNvSpPr/>
          <p:nvPr/>
        </p:nvSpPr>
        <p:spPr>
          <a:xfrm>
            <a:off x="7888224" y="1450848"/>
            <a:ext cx="449200" cy="440800"/>
          </a:xfrm>
          <a:prstGeom prst="ellipse">
            <a:avLst/>
          </a:prstGeom>
          <a:solidFill>
            <a:srgbClr val="434343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107" name="Google Shape;1107;p34"/>
          <p:cNvSpPr/>
          <p:nvPr/>
        </p:nvSpPr>
        <p:spPr>
          <a:xfrm>
            <a:off x="7888224" y="2950464"/>
            <a:ext cx="449200" cy="440800"/>
          </a:xfrm>
          <a:prstGeom prst="ellipse">
            <a:avLst/>
          </a:prstGeom>
          <a:solidFill>
            <a:srgbClr val="999999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108" name="Google Shape;1108;p34"/>
          <p:cNvSpPr/>
          <p:nvPr/>
        </p:nvSpPr>
        <p:spPr>
          <a:xfrm>
            <a:off x="7888224" y="2438400"/>
            <a:ext cx="449200" cy="440800"/>
          </a:xfrm>
          <a:prstGeom prst="ellipse">
            <a:avLst/>
          </a:prstGeom>
          <a:solidFill>
            <a:srgbClr val="999999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109" name="Google Shape;1109;p34"/>
          <p:cNvSpPr/>
          <p:nvPr/>
        </p:nvSpPr>
        <p:spPr>
          <a:xfrm>
            <a:off x="7888224" y="4962144"/>
            <a:ext cx="449200" cy="440800"/>
          </a:xfrm>
          <a:prstGeom prst="ellipse">
            <a:avLst/>
          </a:prstGeom>
          <a:solidFill>
            <a:srgbClr val="CCCCCC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110" name="Google Shape;1110;p34"/>
          <p:cNvSpPr/>
          <p:nvPr/>
        </p:nvSpPr>
        <p:spPr>
          <a:xfrm>
            <a:off x="9753600" y="2950464"/>
            <a:ext cx="449200" cy="440800"/>
          </a:xfrm>
          <a:prstGeom prst="ellipse">
            <a:avLst/>
          </a:prstGeom>
          <a:solidFill>
            <a:srgbClr val="999999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111" name="Google Shape;1111;p34"/>
          <p:cNvSpPr/>
          <p:nvPr/>
        </p:nvSpPr>
        <p:spPr>
          <a:xfrm>
            <a:off x="9753600" y="3462528"/>
            <a:ext cx="449200" cy="440800"/>
          </a:xfrm>
          <a:prstGeom prst="ellipse">
            <a:avLst/>
          </a:prstGeom>
          <a:solidFill>
            <a:srgbClr val="CCCCCC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112" name="Google Shape;1112;p34"/>
          <p:cNvSpPr/>
          <p:nvPr/>
        </p:nvSpPr>
        <p:spPr>
          <a:xfrm>
            <a:off x="9777984" y="2438400"/>
            <a:ext cx="449200" cy="440800"/>
          </a:xfrm>
          <a:prstGeom prst="ellipse">
            <a:avLst/>
          </a:prstGeom>
          <a:solidFill>
            <a:srgbClr val="434343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113" name="Google Shape;1113;p34"/>
          <p:cNvSpPr/>
          <p:nvPr/>
        </p:nvSpPr>
        <p:spPr>
          <a:xfrm>
            <a:off x="5974080" y="2438400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114" name="Google Shape;1114;p34"/>
          <p:cNvSpPr/>
          <p:nvPr/>
        </p:nvSpPr>
        <p:spPr>
          <a:xfrm>
            <a:off x="5974080" y="2438400"/>
            <a:ext cx="449200" cy="440800"/>
          </a:xfrm>
          <a:prstGeom prst="ellipse">
            <a:avLst/>
          </a:prstGeom>
          <a:solidFill>
            <a:srgbClr val="999999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1115" name="Google Shape;1115;p34"/>
          <p:cNvPicPr preferRelativeResize="0"/>
          <p:nvPr/>
        </p:nvPicPr>
        <p:blipFill rotWithShape="1">
          <a:blip r:embed="rId4">
            <a:alphaModFix/>
          </a:blip>
          <a:srcRect l="7075" r="20355"/>
          <a:stretch/>
        </p:blipFill>
        <p:spPr>
          <a:xfrm>
            <a:off x="276301" y="1928268"/>
            <a:ext cx="2908633" cy="3010065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1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"/>
                                        <p:tgtEl>
                                          <p:spTgt spid="10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300"/>
                                        <p:tgtEl>
                                          <p:spTgt spid="10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"/>
                                        <p:tgtEl>
                                          <p:spTgt spid="10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300"/>
                                        <p:tgtEl>
                                          <p:spTgt spid="10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"/>
                                        <p:tgtEl>
                                          <p:spTgt spid="1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00"/>
                                        <p:tgtEl>
                                          <p:spTgt spid="10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300"/>
                                        <p:tgtEl>
                                          <p:spTgt spid="1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00"/>
                                        <p:tgtEl>
                                          <p:spTgt spid="1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00"/>
                                        <p:tgtEl>
                                          <p:spTgt spid="1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00"/>
                                        <p:tgtEl>
                                          <p:spTgt spid="1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00"/>
                                        <p:tgtEl>
                                          <p:spTgt spid="1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00"/>
                                        <p:tgtEl>
                                          <p:spTgt spid="1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300"/>
                                        <p:tgtEl>
                                          <p:spTgt spid="1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200"/>
                                        <p:tgtEl>
                                          <p:spTgt spid="1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1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300"/>
                                        <p:tgtEl>
                                          <p:spTgt spid="1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00"/>
                                        <p:tgtEl>
                                          <p:spTgt spid="1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300"/>
                                        <p:tgtEl>
                                          <p:spTgt spid="1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200"/>
                                        <p:tgtEl>
                                          <p:spTgt spid="1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200"/>
                                        <p:tgtEl>
                                          <p:spTgt spid="1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200"/>
                                        <p:tgtEl>
                                          <p:spTgt spid="9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400"/>
                                        <p:tgtEl>
                                          <p:spTgt spid="9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"/>
                                        <p:tgtEl>
                                          <p:spTgt spid="9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20" name="Google Shape;1120;p35"/>
          <p:cNvCxnSpPr/>
          <p:nvPr/>
        </p:nvCxnSpPr>
        <p:spPr>
          <a:xfrm>
            <a:off x="8095488" y="3169920"/>
            <a:ext cx="1821600" cy="0"/>
          </a:xfrm>
          <a:prstGeom prst="straightConnector1">
            <a:avLst/>
          </a:prstGeom>
          <a:noFill/>
          <a:ln w="1143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21" name="Google Shape;1121;p35"/>
          <p:cNvCxnSpPr/>
          <p:nvPr/>
        </p:nvCxnSpPr>
        <p:spPr>
          <a:xfrm>
            <a:off x="6217920" y="2145792"/>
            <a:ext cx="1828400" cy="10044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22" name="Google Shape;1122;p35"/>
          <p:cNvCxnSpPr/>
          <p:nvPr/>
        </p:nvCxnSpPr>
        <p:spPr>
          <a:xfrm rot="10800000" flipH="1">
            <a:off x="6205728" y="3169920"/>
            <a:ext cx="1848400" cy="4892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23" name="Google Shape;1123;p35"/>
          <p:cNvCxnSpPr/>
          <p:nvPr/>
        </p:nvCxnSpPr>
        <p:spPr>
          <a:xfrm rot="10800000" flipH="1">
            <a:off x="4340352" y="3194304"/>
            <a:ext cx="1834800" cy="9968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24" name="Google Shape;1124;p35"/>
          <p:cNvCxnSpPr/>
          <p:nvPr/>
        </p:nvCxnSpPr>
        <p:spPr>
          <a:xfrm rot="10800000" flipH="1">
            <a:off x="4301933" y="2170267"/>
            <a:ext cx="1860000" cy="1016000"/>
          </a:xfrm>
          <a:prstGeom prst="straightConnector1">
            <a:avLst/>
          </a:prstGeom>
          <a:noFill/>
          <a:ln w="1143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25" name="Google Shape;1125;p35"/>
          <p:cNvSpPr txBox="1"/>
          <p:nvPr/>
        </p:nvSpPr>
        <p:spPr>
          <a:xfrm>
            <a:off x="10221133" y="2431767"/>
            <a:ext cx="800800" cy="4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600">
                <a:latin typeface="Helvetica Neue Light"/>
                <a:ea typeface="Helvetica Neue Light"/>
                <a:cs typeface="Helvetica Neue Light"/>
                <a:sym typeface="Helvetica Neue Light"/>
              </a:rPr>
              <a:t>gato</a:t>
            </a:r>
            <a:endParaRPr sz="16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126" name="Google Shape;1126;p35"/>
          <p:cNvSpPr/>
          <p:nvPr/>
        </p:nvSpPr>
        <p:spPr>
          <a:xfrm>
            <a:off x="247533" y="1899500"/>
            <a:ext cx="2986400" cy="30636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1127" name="Google Shape;1127;p35"/>
          <p:cNvCxnSpPr/>
          <p:nvPr/>
        </p:nvCxnSpPr>
        <p:spPr>
          <a:xfrm>
            <a:off x="8095488" y="1658112"/>
            <a:ext cx="1828400" cy="10044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28" name="Google Shape;1128;p35"/>
          <p:cNvCxnSpPr/>
          <p:nvPr/>
        </p:nvCxnSpPr>
        <p:spPr>
          <a:xfrm>
            <a:off x="6266688" y="1658112"/>
            <a:ext cx="1821600" cy="0"/>
          </a:xfrm>
          <a:prstGeom prst="straightConnector1">
            <a:avLst/>
          </a:prstGeom>
          <a:noFill/>
          <a:ln w="1524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29" name="Google Shape;1129;p35"/>
          <p:cNvCxnSpPr/>
          <p:nvPr/>
        </p:nvCxnSpPr>
        <p:spPr>
          <a:xfrm>
            <a:off x="6205728" y="3169920"/>
            <a:ext cx="1821600" cy="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30" name="Google Shape;1130;p35"/>
          <p:cNvSpPr txBox="1"/>
          <p:nvPr/>
        </p:nvSpPr>
        <p:spPr>
          <a:xfrm>
            <a:off x="10221133" y="3492900"/>
            <a:ext cx="885200" cy="3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600">
                <a:latin typeface="Helvetica Neue Light"/>
                <a:ea typeface="Helvetica Neue Light"/>
                <a:cs typeface="Helvetica Neue Light"/>
                <a:sym typeface="Helvetica Neue Light"/>
              </a:rPr>
              <a:t>caballo</a:t>
            </a:r>
            <a:endParaRPr sz="16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1131" name="Google Shape;1131;p35"/>
          <p:cNvCxnSpPr/>
          <p:nvPr/>
        </p:nvCxnSpPr>
        <p:spPr>
          <a:xfrm>
            <a:off x="8110037" y="2153448"/>
            <a:ext cx="1876000" cy="1515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32" name="Google Shape;1132;p35"/>
          <p:cNvCxnSpPr/>
          <p:nvPr/>
        </p:nvCxnSpPr>
        <p:spPr>
          <a:xfrm rot="10800000" flipH="1">
            <a:off x="8104511" y="3178852"/>
            <a:ext cx="1869600" cy="150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33" name="Google Shape;1133;p35"/>
          <p:cNvCxnSpPr/>
          <p:nvPr/>
        </p:nvCxnSpPr>
        <p:spPr>
          <a:xfrm rot="10800000" flipH="1">
            <a:off x="8121028" y="3686040"/>
            <a:ext cx="1869600" cy="150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34" name="Google Shape;1134;p35"/>
          <p:cNvCxnSpPr/>
          <p:nvPr/>
        </p:nvCxnSpPr>
        <p:spPr>
          <a:xfrm>
            <a:off x="8121028" y="1678575"/>
            <a:ext cx="1876000" cy="1515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35" name="Google Shape;1135;p35"/>
          <p:cNvCxnSpPr/>
          <p:nvPr/>
        </p:nvCxnSpPr>
        <p:spPr>
          <a:xfrm>
            <a:off x="8125305" y="3174548"/>
            <a:ext cx="1828400" cy="100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36" name="Google Shape;1136;p35"/>
          <p:cNvCxnSpPr/>
          <p:nvPr/>
        </p:nvCxnSpPr>
        <p:spPr>
          <a:xfrm rot="10800000" flipH="1">
            <a:off x="8105449" y="4197739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37" name="Google Shape;1137;p35"/>
          <p:cNvCxnSpPr/>
          <p:nvPr/>
        </p:nvCxnSpPr>
        <p:spPr>
          <a:xfrm rot="10800000" flipH="1">
            <a:off x="8105449" y="4198056"/>
            <a:ext cx="1848400" cy="48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38" name="Google Shape;1138;p35"/>
          <p:cNvCxnSpPr/>
          <p:nvPr/>
        </p:nvCxnSpPr>
        <p:spPr>
          <a:xfrm>
            <a:off x="8145349" y="3672753"/>
            <a:ext cx="1808800" cy="49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39" name="Google Shape;1139;p35"/>
          <p:cNvCxnSpPr/>
          <p:nvPr/>
        </p:nvCxnSpPr>
        <p:spPr>
          <a:xfrm rot="10800000" flipH="1">
            <a:off x="8071841" y="2680180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40" name="Google Shape;1140;p35"/>
          <p:cNvCxnSpPr/>
          <p:nvPr/>
        </p:nvCxnSpPr>
        <p:spPr>
          <a:xfrm>
            <a:off x="8118317" y="2153339"/>
            <a:ext cx="1828400" cy="100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41" name="Google Shape;1141;p35"/>
          <p:cNvCxnSpPr/>
          <p:nvPr/>
        </p:nvCxnSpPr>
        <p:spPr>
          <a:xfrm rot="10800000" flipH="1">
            <a:off x="8098461" y="3176529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42" name="Google Shape;1142;p35"/>
          <p:cNvCxnSpPr/>
          <p:nvPr/>
        </p:nvCxnSpPr>
        <p:spPr>
          <a:xfrm rot="10800000" flipH="1">
            <a:off x="8098461" y="3176847"/>
            <a:ext cx="1848400" cy="48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43" name="Google Shape;1143;p35"/>
          <p:cNvCxnSpPr/>
          <p:nvPr/>
        </p:nvCxnSpPr>
        <p:spPr>
          <a:xfrm>
            <a:off x="8098461" y="3167685"/>
            <a:ext cx="18216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44" name="Google Shape;1144;p35"/>
          <p:cNvCxnSpPr/>
          <p:nvPr/>
        </p:nvCxnSpPr>
        <p:spPr>
          <a:xfrm>
            <a:off x="8138361" y="2651544"/>
            <a:ext cx="1808800" cy="49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45" name="Google Shape;1145;p35"/>
          <p:cNvCxnSpPr/>
          <p:nvPr/>
        </p:nvCxnSpPr>
        <p:spPr>
          <a:xfrm>
            <a:off x="8105357" y="2655365"/>
            <a:ext cx="1828400" cy="100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46" name="Google Shape;1146;p35"/>
          <p:cNvCxnSpPr/>
          <p:nvPr/>
        </p:nvCxnSpPr>
        <p:spPr>
          <a:xfrm>
            <a:off x="8085500" y="3669712"/>
            <a:ext cx="18216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47" name="Google Shape;1147;p35"/>
          <p:cNvCxnSpPr/>
          <p:nvPr/>
        </p:nvCxnSpPr>
        <p:spPr>
          <a:xfrm>
            <a:off x="8125305" y="3182284"/>
            <a:ext cx="1828400" cy="100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48" name="Google Shape;1148;p35"/>
          <p:cNvCxnSpPr/>
          <p:nvPr/>
        </p:nvCxnSpPr>
        <p:spPr>
          <a:xfrm rot="10800000" flipH="1">
            <a:off x="8105449" y="4205475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49" name="Google Shape;1149;p35"/>
          <p:cNvCxnSpPr/>
          <p:nvPr/>
        </p:nvCxnSpPr>
        <p:spPr>
          <a:xfrm rot="10800000" flipH="1">
            <a:off x="8105449" y="4205792"/>
            <a:ext cx="1848400" cy="48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50" name="Google Shape;1150;p35"/>
          <p:cNvCxnSpPr/>
          <p:nvPr/>
        </p:nvCxnSpPr>
        <p:spPr>
          <a:xfrm>
            <a:off x="8145349" y="3680489"/>
            <a:ext cx="1808800" cy="49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51" name="Google Shape;1151;p35"/>
          <p:cNvCxnSpPr/>
          <p:nvPr/>
        </p:nvCxnSpPr>
        <p:spPr>
          <a:xfrm>
            <a:off x="6254367" y="4178788"/>
            <a:ext cx="1828400" cy="100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52" name="Google Shape;1152;p35"/>
          <p:cNvCxnSpPr/>
          <p:nvPr/>
        </p:nvCxnSpPr>
        <p:spPr>
          <a:xfrm rot="10800000" flipH="1">
            <a:off x="6234509" y="5202296"/>
            <a:ext cx="1848400" cy="48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53" name="Google Shape;1153;p35"/>
          <p:cNvCxnSpPr/>
          <p:nvPr/>
        </p:nvCxnSpPr>
        <p:spPr>
          <a:xfrm>
            <a:off x="6234509" y="5193135"/>
            <a:ext cx="18216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54" name="Google Shape;1154;p35"/>
          <p:cNvCxnSpPr/>
          <p:nvPr/>
        </p:nvCxnSpPr>
        <p:spPr>
          <a:xfrm>
            <a:off x="6274409" y="4676993"/>
            <a:ext cx="1808800" cy="49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55" name="Google Shape;1155;p35"/>
          <p:cNvCxnSpPr/>
          <p:nvPr/>
        </p:nvCxnSpPr>
        <p:spPr>
          <a:xfrm>
            <a:off x="6254367" y="3667513"/>
            <a:ext cx="1828400" cy="100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56" name="Google Shape;1156;p35"/>
          <p:cNvCxnSpPr/>
          <p:nvPr/>
        </p:nvCxnSpPr>
        <p:spPr>
          <a:xfrm rot="10800000" flipH="1">
            <a:off x="6234509" y="4690704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57" name="Google Shape;1157;p35"/>
          <p:cNvCxnSpPr/>
          <p:nvPr/>
        </p:nvCxnSpPr>
        <p:spPr>
          <a:xfrm>
            <a:off x="6220759" y="2149955"/>
            <a:ext cx="1828400" cy="100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58" name="Google Shape;1158;p35"/>
          <p:cNvCxnSpPr/>
          <p:nvPr/>
        </p:nvCxnSpPr>
        <p:spPr>
          <a:xfrm rot="10800000" flipH="1">
            <a:off x="6200901" y="3173145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59" name="Google Shape;1159;p35"/>
          <p:cNvCxnSpPr/>
          <p:nvPr/>
        </p:nvCxnSpPr>
        <p:spPr>
          <a:xfrm rot="10800000" flipH="1">
            <a:off x="6200901" y="3173463"/>
            <a:ext cx="1848400" cy="48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0" name="Google Shape;1160;p35"/>
          <p:cNvCxnSpPr/>
          <p:nvPr/>
        </p:nvCxnSpPr>
        <p:spPr>
          <a:xfrm>
            <a:off x="6200901" y="3164301"/>
            <a:ext cx="18216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1" name="Google Shape;1161;p35"/>
          <p:cNvCxnSpPr/>
          <p:nvPr/>
        </p:nvCxnSpPr>
        <p:spPr>
          <a:xfrm>
            <a:off x="6240801" y="2648160"/>
            <a:ext cx="1808800" cy="49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2" name="Google Shape;1162;p35"/>
          <p:cNvCxnSpPr/>
          <p:nvPr/>
        </p:nvCxnSpPr>
        <p:spPr>
          <a:xfrm>
            <a:off x="6247377" y="2646304"/>
            <a:ext cx="1828400" cy="100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3" name="Google Shape;1163;p35"/>
          <p:cNvCxnSpPr/>
          <p:nvPr/>
        </p:nvCxnSpPr>
        <p:spPr>
          <a:xfrm rot="10800000" flipH="1">
            <a:off x="6227521" y="3669495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4" name="Google Shape;1164;p35"/>
          <p:cNvCxnSpPr/>
          <p:nvPr/>
        </p:nvCxnSpPr>
        <p:spPr>
          <a:xfrm rot="10800000" flipH="1">
            <a:off x="6227521" y="3669812"/>
            <a:ext cx="1848400" cy="48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5" name="Google Shape;1165;p35"/>
          <p:cNvCxnSpPr/>
          <p:nvPr/>
        </p:nvCxnSpPr>
        <p:spPr>
          <a:xfrm>
            <a:off x="6227521" y="3660651"/>
            <a:ext cx="18216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6" name="Google Shape;1166;p35"/>
          <p:cNvCxnSpPr/>
          <p:nvPr/>
        </p:nvCxnSpPr>
        <p:spPr>
          <a:xfrm rot="10800000" flipH="1">
            <a:off x="6214561" y="4171521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7" name="Google Shape;1167;p35"/>
          <p:cNvCxnSpPr/>
          <p:nvPr/>
        </p:nvCxnSpPr>
        <p:spPr>
          <a:xfrm rot="10800000" flipH="1">
            <a:off x="6214561" y="4171839"/>
            <a:ext cx="1848400" cy="48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8" name="Google Shape;1168;p35"/>
          <p:cNvCxnSpPr/>
          <p:nvPr/>
        </p:nvCxnSpPr>
        <p:spPr>
          <a:xfrm>
            <a:off x="6214561" y="4162677"/>
            <a:ext cx="18216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9" name="Google Shape;1169;p35"/>
          <p:cNvCxnSpPr/>
          <p:nvPr/>
        </p:nvCxnSpPr>
        <p:spPr>
          <a:xfrm>
            <a:off x="6254367" y="3675249"/>
            <a:ext cx="1828400" cy="100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70" name="Google Shape;1170;p35"/>
          <p:cNvCxnSpPr/>
          <p:nvPr/>
        </p:nvCxnSpPr>
        <p:spPr>
          <a:xfrm rot="10800000" flipH="1">
            <a:off x="6234509" y="4698440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71" name="Google Shape;1171;p35"/>
          <p:cNvCxnSpPr/>
          <p:nvPr/>
        </p:nvCxnSpPr>
        <p:spPr>
          <a:xfrm>
            <a:off x="6287975" y="1647928"/>
            <a:ext cx="1828400" cy="100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72" name="Google Shape;1172;p35"/>
          <p:cNvCxnSpPr/>
          <p:nvPr/>
        </p:nvCxnSpPr>
        <p:spPr>
          <a:xfrm rot="10800000" flipH="1">
            <a:off x="6268117" y="2671119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73" name="Google Shape;1173;p35"/>
          <p:cNvCxnSpPr/>
          <p:nvPr/>
        </p:nvCxnSpPr>
        <p:spPr>
          <a:xfrm rot="10800000" flipH="1">
            <a:off x="6268117" y="2671436"/>
            <a:ext cx="1848400" cy="48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74" name="Google Shape;1174;p35"/>
          <p:cNvCxnSpPr/>
          <p:nvPr/>
        </p:nvCxnSpPr>
        <p:spPr>
          <a:xfrm>
            <a:off x="6268117" y="2662275"/>
            <a:ext cx="18216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75" name="Google Shape;1175;p35"/>
          <p:cNvCxnSpPr/>
          <p:nvPr/>
        </p:nvCxnSpPr>
        <p:spPr>
          <a:xfrm>
            <a:off x="6307924" y="1138587"/>
            <a:ext cx="1828400" cy="100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76" name="Google Shape;1176;p35"/>
          <p:cNvCxnSpPr/>
          <p:nvPr/>
        </p:nvCxnSpPr>
        <p:spPr>
          <a:xfrm rot="10800000" flipH="1">
            <a:off x="6288067" y="2161777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77" name="Google Shape;1177;p35"/>
          <p:cNvCxnSpPr/>
          <p:nvPr/>
        </p:nvCxnSpPr>
        <p:spPr>
          <a:xfrm rot="10800000" flipH="1">
            <a:off x="6288067" y="2162095"/>
            <a:ext cx="1848400" cy="48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78" name="Google Shape;1178;p35"/>
          <p:cNvCxnSpPr/>
          <p:nvPr/>
        </p:nvCxnSpPr>
        <p:spPr>
          <a:xfrm>
            <a:off x="6327967" y="1636792"/>
            <a:ext cx="1808800" cy="49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79" name="Google Shape;1179;p35"/>
          <p:cNvCxnSpPr/>
          <p:nvPr/>
        </p:nvCxnSpPr>
        <p:spPr>
          <a:xfrm rot="10800000" flipH="1">
            <a:off x="6268117" y="1667019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80" name="Google Shape;1180;p35"/>
          <p:cNvCxnSpPr/>
          <p:nvPr/>
        </p:nvCxnSpPr>
        <p:spPr>
          <a:xfrm>
            <a:off x="6308017" y="1142033"/>
            <a:ext cx="1808800" cy="49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81" name="Google Shape;1181;p35"/>
          <p:cNvCxnSpPr/>
          <p:nvPr/>
        </p:nvCxnSpPr>
        <p:spPr>
          <a:xfrm>
            <a:off x="4330203" y="4696052"/>
            <a:ext cx="1828400" cy="100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82" name="Google Shape;1182;p35"/>
          <p:cNvCxnSpPr/>
          <p:nvPr/>
        </p:nvCxnSpPr>
        <p:spPr>
          <a:xfrm rot="10800000" flipH="1">
            <a:off x="4310347" y="5719560"/>
            <a:ext cx="1848400" cy="48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83" name="Google Shape;1183;p35"/>
          <p:cNvCxnSpPr/>
          <p:nvPr/>
        </p:nvCxnSpPr>
        <p:spPr>
          <a:xfrm>
            <a:off x="4310347" y="5710399"/>
            <a:ext cx="18216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84" name="Google Shape;1184;p35"/>
          <p:cNvCxnSpPr/>
          <p:nvPr/>
        </p:nvCxnSpPr>
        <p:spPr>
          <a:xfrm>
            <a:off x="4350247" y="5194257"/>
            <a:ext cx="1808800" cy="49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85" name="Google Shape;1185;p35"/>
          <p:cNvCxnSpPr/>
          <p:nvPr/>
        </p:nvCxnSpPr>
        <p:spPr>
          <a:xfrm rot="10800000" flipH="1">
            <a:off x="4310347" y="5207968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86" name="Google Shape;1186;p35"/>
          <p:cNvCxnSpPr/>
          <p:nvPr/>
        </p:nvCxnSpPr>
        <p:spPr>
          <a:xfrm rot="10800000" flipH="1">
            <a:off x="4310347" y="5208285"/>
            <a:ext cx="1848400" cy="48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87" name="Google Shape;1187;p35"/>
          <p:cNvCxnSpPr/>
          <p:nvPr/>
        </p:nvCxnSpPr>
        <p:spPr>
          <a:xfrm>
            <a:off x="4350247" y="4682983"/>
            <a:ext cx="1808800" cy="49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88" name="Google Shape;1188;p35"/>
          <p:cNvCxnSpPr/>
          <p:nvPr/>
        </p:nvCxnSpPr>
        <p:spPr>
          <a:xfrm>
            <a:off x="4296595" y="2667219"/>
            <a:ext cx="1828400" cy="100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89" name="Google Shape;1189;p35"/>
          <p:cNvCxnSpPr/>
          <p:nvPr/>
        </p:nvCxnSpPr>
        <p:spPr>
          <a:xfrm rot="10800000" flipH="1">
            <a:off x="4276739" y="3690409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90" name="Google Shape;1190;p35"/>
          <p:cNvCxnSpPr/>
          <p:nvPr/>
        </p:nvCxnSpPr>
        <p:spPr>
          <a:xfrm rot="10800000" flipH="1">
            <a:off x="4276739" y="3690727"/>
            <a:ext cx="1848400" cy="48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91" name="Google Shape;1191;p35"/>
          <p:cNvCxnSpPr/>
          <p:nvPr/>
        </p:nvCxnSpPr>
        <p:spPr>
          <a:xfrm>
            <a:off x="4276739" y="3681565"/>
            <a:ext cx="18216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92" name="Google Shape;1192;p35"/>
          <p:cNvCxnSpPr/>
          <p:nvPr/>
        </p:nvCxnSpPr>
        <p:spPr>
          <a:xfrm>
            <a:off x="4316639" y="3165424"/>
            <a:ext cx="1808800" cy="49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93" name="Google Shape;1193;p35"/>
          <p:cNvCxnSpPr/>
          <p:nvPr/>
        </p:nvCxnSpPr>
        <p:spPr>
          <a:xfrm>
            <a:off x="4323215" y="3163568"/>
            <a:ext cx="1828400" cy="100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94" name="Google Shape;1194;p35"/>
          <p:cNvCxnSpPr/>
          <p:nvPr/>
        </p:nvCxnSpPr>
        <p:spPr>
          <a:xfrm rot="10800000" flipH="1">
            <a:off x="4303357" y="4187076"/>
            <a:ext cx="1848400" cy="48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95" name="Google Shape;1195;p35"/>
          <p:cNvCxnSpPr/>
          <p:nvPr/>
        </p:nvCxnSpPr>
        <p:spPr>
          <a:xfrm>
            <a:off x="4343259" y="3661773"/>
            <a:ext cx="1808800" cy="49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96" name="Google Shape;1196;p35"/>
          <p:cNvCxnSpPr/>
          <p:nvPr/>
        </p:nvCxnSpPr>
        <p:spPr>
          <a:xfrm>
            <a:off x="4310255" y="3665595"/>
            <a:ext cx="1828400" cy="100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97" name="Google Shape;1197;p35"/>
          <p:cNvCxnSpPr/>
          <p:nvPr/>
        </p:nvCxnSpPr>
        <p:spPr>
          <a:xfrm rot="10800000" flipH="1">
            <a:off x="4290397" y="4688785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98" name="Google Shape;1198;p35"/>
          <p:cNvCxnSpPr/>
          <p:nvPr/>
        </p:nvCxnSpPr>
        <p:spPr>
          <a:xfrm rot="10800000" flipH="1">
            <a:off x="4290397" y="4689103"/>
            <a:ext cx="1848400" cy="48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99" name="Google Shape;1199;p35"/>
          <p:cNvCxnSpPr/>
          <p:nvPr/>
        </p:nvCxnSpPr>
        <p:spPr>
          <a:xfrm>
            <a:off x="4290397" y="4679941"/>
            <a:ext cx="18216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00" name="Google Shape;1200;p35"/>
          <p:cNvCxnSpPr/>
          <p:nvPr/>
        </p:nvCxnSpPr>
        <p:spPr>
          <a:xfrm rot="10800000" flipH="1">
            <a:off x="4310347" y="5215704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01" name="Google Shape;1201;p35"/>
          <p:cNvCxnSpPr/>
          <p:nvPr/>
        </p:nvCxnSpPr>
        <p:spPr>
          <a:xfrm rot="10800000" flipH="1">
            <a:off x="4310347" y="5216021"/>
            <a:ext cx="1848400" cy="48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02" name="Google Shape;1202;p35"/>
          <p:cNvCxnSpPr/>
          <p:nvPr/>
        </p:nvCxnSpPr>
        <p:spPr>
          <a:xfrm>
            <a:off x="4350247" y="4690719"/>
            <a:ext cx="1808800" cy="49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03" name="Google Shape;1203;p35"/>
          <p:cNvCxnSpPr/>
          <p:nvPr/>
        </p:nvCxnSpPr>
        <p:spPr>
          <a:xfrm>
            <a:off x="4363812" y="2165192"/>
            <a:ext cx="1828400" cy="100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04" name="Google Shape;1204;p35"/>
          <p:cNvCxnSpPr/>
          <p:nvPr/>
        </p:nvCxnSpPr>
        <p:spPr>
          <a:xfrm rot="10800000" flipH="1">
            <a:off x="4343955" y="3188383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05" name="Google Shape;1205;p35"/>
          <p:cNvCxnSpPr/>
          <p:nvPr/>
        </p:nvCxnSpPr>
        <p:spPr>
          <a:xfrm rot="10800000" flipH="1">
            <a:off x="4343955" y="3188700"/>
            <a:ext cx="1848400" cy="48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06" name="Google Shape;1206;p35"/>
          <p:cNvCxnSpPr/>
          <p:nvPr/>
        </p:nvCxnSpPr>
        <p:spPr>
          <a:xfrm>
            <a:off x="4343955" y="3179539"/>
            <a:ext cx="18216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07" name="Google Shape;1207;p35"/>
          <p:cNvCxnSpPr/>
          <p:nvPr/>
        </p:nvCxnSpPr>
        <p:spPr>
          <a:xfrm>
            <a:off x="4383760" y="1655851"/>
            <a:ext cx="1828400" cy="100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08" name="Google Shape;1208;p35"/>
          <p:cNvCxnSpPr/>
          <p:nvPr/>
        </p:nvCxnSpPr>
        <p:spPr>
          <a:xfrm rot="10800000" flipH="1">
            <a:off x="4363904" y="2679041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09" name="Google Shape;1209;p35"/>
          <p:cNvCxnSpPr/>
          <p:nvPr/>
        </p:nvCxnSpPr>
        <p:spPr>
          <a:xfrm>
            <a:off x="4363904" y="2670197"/>
            <a:ext cx="18216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10" name="Google Shape;1210;p35"/>
          <p:cNvCxnSpPr/>
          <p:nvPr/>
        </p:nvCxnSpPr>
        <p:spPr>
          <a:xfrm>
            <a:off x="4403804" y="2154056"/>
            <a:ext cx="1808800" cy="49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11" name="Google Shape;1211;p35"/>
          <p:cNvCxnSpPr/>
          <p:nvPr/>
        </p:nvCxnSpPr>
        <p:spPr>
          <a:xfrm>
            <a:off x="4363812" y="1161092"/>
            <a:ext cx="1828400" cy="100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12" name="Google Shape;1212;p35"/>
          <p:cNvCxnSpPr/>
          <p:nvPr/>
        </p:nvCxnSpPr>
        <p:spPr>
          <a:xfrm rot="10800000" flipH="1">
            <a:off x="4343955" y="2184283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13" name="Google Shape;1213;p35"/>
          <p:cNvCxnSpPr/>
          <p:nvPr/>
        </p:nvCxnSpPr>
        <p:spPr>
          <a:xfrm>
            <a:off x="4383855" y="1659297"/>
            <a:ext cx="1808800" cy="49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14" name="Google Shape;1214;p35"/>
          <p:cNvCxnSpPr/>
          <p:nvPr/>
        </p:nvCxnSpPr>
        <p:spPr>
          <a:xfrm rot="10800000" flipH="1">
            <a:off x="4324005" y="1191615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15" name="Google Shape;1215;p35"/>
          <p:cNvCxnSpPr/>
          <p:nvPr/>
        </p:nvCxnSpPr>
        <p:spPr>
          <a:xfrm rot="10800000" flipH="1">
            <a:off x="4324005" y="1191932"/>
            <a:ext cx="1848400" cy="48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16" name="Google Shape;1216;p35"/>
          <p:cNvCxnSpPr/>
          <p:nvPr/>
        </p:nvCxnSpPr>
        <p:spPr>
          <a:xfrm>
            <a:off x="4324005" y="1182771"/>
            <a:ext cx="18216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17" name="Google Shape;1217;p35"/>
          <p:cNvCxnSpPr/>
          <p:nvPr/>
        </p:nvCxnSpPr>
        <p:spPr>
          <a:xfrm>
            <a:off x="4363905" y="666629"/>
            <a:ext cx="1808800" cy="49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18" name="Google Shape;1218;p35"/>
          <p:cNvCxnSpPr/>
          <p:nvPr/>
        </p:nvCxnSpPr>
        <p:spPr>
          <a:xfrm>
            <a:off x="4323913" y="664789"/>
            <a:ext cx="1828400" cy="100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19" name="Google Shape;1219;p35"/>
          <p:cNvCxnSpPr/>
          <p:nvPr/>
        </p:nvCxnSpPr>
        <p:spPr>
          <a:xfrm rot="10800000" flipH="1">
            <a:off x="4304057" y="1687980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20" name="Google Shape;1220;p35"/>
          <p:cNvCxnSpPr/>
          <p:nvPr/>
        </p:nvCxnSpPr>
        <p:spPr>
          <a:xfrm rot="10800000" flipH="1">
            <a:off x="4328160" y="1194816"/>
            <a:ext cx="1834800" cy="996800"/>
          </a:xfrm>
          <a:prstGeom prst="straightConnector1">
            <a:avLst/>
          </a:prstGeom>
          <a:noFill/>
          <a:ln w="1524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21" name="Google Shape;1221;p35"/>
          <p:cNvCxnSpPr/>
          <p:nvPr/>
        </p:nvCxnSpPr>
        <p:spPr>
          <a:xfrm>
            <a:off x="4343957" y="1162995"/>
            <a:ext cx="1808800" cy="49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22" name="Google Shape;1222;p35"/>
          <p:cNvSpPr/>
          <p:nvPr/>
        </p:nvSpPr>
        <p:spPr>
          <a:xfrm>
            <a:off x="5977813" y="957980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223" name="Google Shape;1223;p35"/>
          <p:cNvSpPr/>
          <p:nvPr/>
        </p:nvSpPr>
        <p:spPr>
          <a:xfrm>
            <a:off x="4069877" y="461633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224" name="Google Shape;1224;p35"/>
          <p:cNvSpPr/>
          <p:nvPr/>
        </p:nvSpPr>
        <p:spPr>
          <a:xfrm>
            <a:off x="5979148" y="5459235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225" name="Google Shape;1225;p35"/>
          <p:cNvSpPr/>
          <p:nvPr/>
        </p:nvSpPr>
        <p:spPr>
          <a:xfrm>
            <a:off x="4075203" y="5955561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1226" name="Google Shape;1226;p35"/>
          <p:cNvCxnSpPr/>
          <p:nvPr/>
        </p:nvCxnSpPr>
        <p:spPr>
          <a:xfrm rot="10800000" flipH="1">
            <a:off x="6291072" y="2157984"/>
            <a:ext cx="1834800" cy="996800"/>
          </a:xfrm>
          <a:prstGeom prst="straightConnector1">
            <a:avLst/>
          </a:prstGeom>
          <a:noFill/>
          <a:ln w="1143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27" name="Google Shape;1227;p35"/>
          <p:cNvSpPr/>
          <p:nvPr/>
        </p:nvSpPr>
        <p:spPr>
          <a:xfrm>
            <a:off x="7885760" y="1454313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228" name="Google Shape;1228;p35"/>
          <p:cNvSpPr/>
          <p:nvPr/>
        </p:nvSpPr>
        <p:spPr>
          <a:xfrm>
            <a:off x="7885760" y="1950648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229" name="Google Shape;1229;p35"/>
          <p:cNvSpPr/>
          <p:nvPr/>
        </p:nvSpPr>
        <p:spPr>
          <a:xfrm>
            <a:off x="7885760" y="2446981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230" name="Google Shape;1230;p35"/>
          <p:cNvSpPr/>
          <p:nvPr/>
        </p:nvSpPr>
        <p:spPr>
          <a:xfrm>
            <a:off x="7888428" y="2954716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231" name="Google Shape;1231;p35"/>
          <p:cNvSpPr/>
          <p:nvPr/>
        </p:nvSpPr>
        <p:spPr>
          <a:xfrm>
            <a:off x="7883092" y="3462483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232" name="Google Shape;1232;p35"/>
          <p:cNvSpPr/>
          <p:nvPr/>
        </p:nvSpPr>
        <p:spPr>
          <a:xfrm>
            <a:off x="7883092" y="3958816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233" name="Google Shape;1233;p35"/>
          <p:cNvSpPr/>
          <p:nvPr/>
        </p:nvSpPr>
        <p:spPr>
          <a:xfrm>
            <a:off x="7883092" y="4455151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234" name="Google Shape;1234;p35"/>
          <p:cNvSpPr/>
          <p:nvPr/>
        </p:nvSpPr>
        <p:spPr>
          <a:xfrm>
            <a:off x="7885760" y="4962885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235" name="Google Shape;1235;p35"/>
          <p:cNvSpPr/>
          <p:nvPr/>
        </p:nvSpPr>
        <p:spPr>
          <a:xfrm>
            <a:off x="9771947" y="2446960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236" name="Google Shape;1236;p35"/>
          <p:cNvSpPr/>
          <p:nvPr/>
        </p:nvSpPr>
        <p:spPr>
          <a:xfrm>
            <a:off x="9753600" y="2950464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237" name="Google Shape;1237;p35"/>
          <p:cNvSpPr/>
          <p:nvPr/>
        </p:nvSpPr>
        <p:spPr>
          <a:xfrm>
            <a:off x="9755937" y="3462476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238" name="Google Shape;1238;p35"/>
          <p:cNvSpPr/>
          <p:nvPr/>
        </p:nvSpPr>
        <p:spPr>
          <a:xfrm>
            <a:off x="9771947" y="3970227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239" name="Google Shape;1239;p35"/>
          <p:cNvSpPr/>
          <p:nvPr/>
        </p:nvSpPr>
        <p:spPr>
          <a:xfrm>
            <a:off x="5983151" y="1454313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1240" name="Google Shape;1240;p35"/>
          <p:cNvCxnSpPr/>
          <p:nvPr/>
        </p:nvCxnSpPr>
        <p:spPr>
          <a:xfrm>
            <a:off x="4364736" y="2170176"/>
            <a:ext cx="1828400" cy="10044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41" name="Google Shape;1241;p35"/>
          <p:cNvSpPr/>
          <p:nvPr/>
        </p:nvSpPr>
        <p:spPr>
          <a:xfrm>
            <a:off x="5974080" y="1950648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242" name="Google Shape;1242;p35"/>
          <p:cNvSpPr/>
          <p:nvPr/>
        </p:nvSpPr>
        <p:spPr>
          <a:xfrm>
            <a:off x="5974080" y="2954716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243" name="Google Shape;1243;p35"/>
          <p:cNvSpPr/>
          <p:nvPr/>
        </p:nvSpPr>
        <p:spPr>
          <a:xfrm>
            <a:off x="5974080" y="3462483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244" name="Google Shape;1244;p35"/>
          <p:cNvSpPr/>
          <p:nvPr/>
        </p:nvSpPr>
        <p:spPr>
          <a:xfrm>
            <a:off x="5974080" y="3958816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245" name="Google Shape;1245;p35"/>
          <p:cNvSpPr/>
          <p:nvPr/>
        </p:nvSpPr>
        <p:spPr>
          <a:xfrm>
            <a:off x="5980481" y="4455151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246" name="Google Shape;1246;p35"/>
          <p:cNvSpPr/>
          <p:nvPr/>
        </p:nvSpPr>
        <p:spPr>
          <a:xfrm>
            <a:off x="5983151" y="4962885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247" name="Google Shape;1247;p35"/>
          <p:cNvSpPr/>
          <p:nvPr/>
        </p:nvSpPr>
        <p:spPr>
          <a:xfrm>
            <a:off x="4069867" y="957980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248" name="Google Shape;1248;p35"/>
          <p:cNvSpPr/>
          <p:nvPr/>
        </p:nvSpPr>
        <p:spPr>
          <a:xfrm>
            <a:off x="4071201" y="5459235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249" name="Google Shape;1249;p35"/>
          <p:cNvSpPr/>
          <p:nvPr/>
        </p:nvSpPr>
        <p:spPr>
          <a:xfrm>
            <a:off x="4075203" y="1454313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250" name="Google Shape;1250;p35"/>
          <p:cNvSpPr/>
          <p:nvPr/>
        </p:nvSpPr>
        <p:spPr>
          <a:xfrm>
            <a:off x="4075203" y="1950648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251" name="Google Shape;1251;p35"/>
          <p:cNvSpPr/>
          <p:nvPr/>
        </p:nvSpPr>
        <p:spPr>
          <a:xfrm>
            <a:off x="4075203" y="2446981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252" name="Google Shape;1252;p35"/>
          <p:cNvSpPr/>
          <p:nvPr/>
        </p:nvSpPr>
        <p:spPr>
          <a:xfrm>
            <a:off x="4077872" y="2954716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253" name="Google Shape;1253;p35"/>
          <p:cNvSpPr/>
          <p:nvPr/>
        </p:nvSpPr>
        <p:spPr>
          <a:xfrm>
            <a:off x="4072535" y="3462483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254" name="Google Shape;1254;p35"/>
          <p:cNvSpPr/>
          <p:nvPr/>
        </p:nvSpPr>
        <p:spPr>
          <a:xfrm>
            <a:off x="4072535" y="3958816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255" name="Google Shape;1255;p35"/>
          <p:cNvSpPr/>
          <p:nvPr/>
        </p:nvSpPr>
        <p:spPr>
          <a:xfrm>
            <a:off x="4072535" y="4455151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256" name="Google Shape;1256;p35"/>
          <p:cNvSpPr/>
          <p:nvPr/>
        </p:nvSpPr>
        <p:spPr>
          <a:xfrm>
            <a:off x="4075203" y="4962885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257" name="Google Shape;1257;p35"/>
          <p:cNvSpPr txBox="1"/>
          <p:nvPr/>
        </p:nvSpPr>
        <p:spPr>
          <a:xfrm>
            <a:off x="10221133" y="2932584"/>
            <a:ext cx="800800" cy="3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600">
                <a:latin typeface="Helvetica Neue Light"/>
                <a:ea typeface="Helvetica Neue Light"/>
                <a:cs typeface="Helvetica Neue Light"/>
                <a:sym typeface="Helvetica Neue Light"/>
              </a:rPr>
              <a:t>perro</a:t>
            </a:r>
            <a:endParaRPr sz="16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258" name="Google Shape;1258;p35"/>
          <p:cNvSpPr txBox="1"/>
          <p:nvPr/>
        </p:nvSpPr>
        <p:spPr>
          <a:xfrm>
            <a:off x="10221133" y="3985867"/>
            <a:ext cx="885200" cy="3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600">
                <a:latin typeface="Helvetica Neue Light"/>
                <a:ea typeface="Helvetica Neue Light"/>
                <a:cs typeface="Helvetica Neue Light"/>
                <a:sym typeface="Helvetica Neue Light"/>
              </a:rPr>
              <a:t>canario</a:t>
            </a:r>
            <a:endParaRPr sz="16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1259" name="Google Shape;1259;p35"/>
          <p:cNvCxnSpPr>
            <a:endCxn id="1223" idx="1"/>
          </p:cNvCxnSpPr>
          <p:nvPr/>
        </p:nvCxnSpPr>
        <p:spPr>
          <a:xfrm rot="10800000" flipH="1">
            <a:off x="380860" y="526187"/>
            <a:ext cx="3754800" cy="122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1260" name="Google Shape;1260;p35"/>
          <p:cNvCxnSpPr>
            <a:endCxn id="1225" idx="3"/>
          </p:cNvCxnSpPr>
          <p:nvPr/>
        </p:nvCxnSpPr>
        <p:spPr>
          <a:xfrm>
            <a:off x="377787" y="5108607"/>
            <a:ext cx="3763200" cy="1223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1261" name="Google Shape;1261;p35"/>
          <p:cNvSpPr/>
          <p:nvPr/>
        </p:nvSpPr>
        <p:spPr>
          <a:xfrm>
            <a:off x="5974080" y="2438400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66" name="Google Shape;1266;p36"/>
          <p:cNvCxnSpPr/>
          <p:nvPr/>
        </p:nvCxnSpPr>
        <p:spPr>
          <a:xfrm>
            <a:off x="8095488" y="3169920"/>
            <a:ext cx="1821600" cy="0"/>
          </a:xfrm>
          <a:prstGeom prst="straightConnector1">
            <a:avLst/>
          </a:prstGeom>
          <a:noFill/>
          <a:ln w="1143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67" name="Google Shape;1267;p36"/>
          <p:cNvCxnSpPr/>
          <p:nvPr/>
        </p:nvCxnSpPr>
        <p:spPr>
          <a:xfrm>
            <a:off x="6217920" y="2145792"/>
            <a:ext cx="1828400" cy="10044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68" name="Google Shape;1268;p36"/>
          <p:cNvCxnSpPr/>
          <p:nvPr/>
        </p:nvCxnSpPr>
        <p:spPr>
          <a:xfrm rot="10800000" flipH="1">
            <a:off x="6205728" y="3169920"/>
            <a:ext cx="1848400" cy="4892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69" name="Google Shape;1269;p36"/>
          <p:cNvCxnSpPr/>
          <p:nvPr/>
        </p:nvCxnSpPr>
        <p:spPr>
          <a:xfrm rot="10800000" flipH="1">
            <a:off x="4340352" y="3194304"/>
            <a:ext cx="1834800" cy="9968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70" name="Google Shape;1270;p36"/>
          <p:cNvCxnSpPr/>
          <p:nvPr/>
        </p:nvCxnSpPr>
        <p:spPr>
          <a:xfrm rot="10800000" flipH="1">
            <a:off x="4301933" y="2170267"/>
            <a:ext cx="1860000" cy="1016000"/>
          </a:xfrm>
          <a:prstGeom prst="straightConnector1">
            <a:avLst/>
          </a:prstGeom>
          <a:noFill/>
          <a:ln w="1143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71" name="Google Shape;1271;p36"/>
          <p:cNvSpPr txBox="1"/>
          <p:nvPr/>
        </p:nvSpPr>
        <p:spPr>
          <a:xfrm>
            <a:off x="10221133" y="2431767"/>
            <a:ext cx="800800" cy="4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600">
                <a:latin typeface="Helvetica Neue Light"/>
                <a:ea typeface="Helvetica Neue Light"/>
                <a:cs typeface="Helvetica Neue Light"/>
                <a:sym typeface="Helvetica Neue Light"/>
              </a:rPr>
              <a:t>gato</a:t>
            </a:r>
            <a:endParaRPr sz="16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272" name="Google Shape;1272;p36"/>
          <p:cNvSpPr/>
          <p:nvPr/>
        </p:nvSpPr>
        <p:spPr>
          <a:xfrm>
            <a:off x="247533" y="1899500"/>
            <a:ext cx="2986400" cy="30636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1273" name="Google Shape;1273;p36"/>
          <p:cNvCxnSpPr/>
          <p:nvPr/>
        </p:nvCxnSpPr>
        <p:spPr>
          <a:xfrm>
            <a:off x="8095488" y="1658112"/>
            <a:ext cx="1828400" cy="10044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74" name="Google Shape;1274;p36"/>
          <p:cNvCxnSpPr/>
          <p:nvPr/>
        </p:nvCxnSpPr>
        <p:spPr>
          <a:xfrm>
            <a:off x="6266688" y="1658112"/>
            <a:ext cx="1821600" cy="0"/>
          </a:xfrm>
          <a:prstGeom prst="straightConnector1">
            <a:avLst/>
          </a:prstGeom>
          <a:noFill/>
          <a:ln w="1524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75" name="Google Shape;1275;p36"/>
          <p:cNvCxnSpPr/>
          <p:nvPr/>
        </p:nvCxnSpPr>
        <p:spPr>
          <a:xfrm>
            <a:off x="6205728" y="3169920"/>
            <a:ext cx="1821600" cy="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76" name="Google Shape;1276;p36"/>
          <p:cNvSpPr txBox="1"/>
          <p:nvPr/>
        </p:nvSpPr>
        <p:spPr>
          <a:xfrm>
            <a:off x="10221133" y="3492900"/>
            <a:ext cx="885200" cy="3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600">
                <a:latin typeface="Helvetica Neue Light"/>
                <a:ea typeface="Helvetica Neue Light"/>
                <a:cs typeface="Helvetica Neue Light"/>
                <a:sym typeface="Helvetica Neue Light"/>
              </a:rPr>
              <a:t>caballo</a:t>
            </a:r>
            <a:endParaRPr sz="16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1277" name="Google Shape;1277;p36"/>
          <p:cNvCxnSpPr/>
          <p:nvPr/>
        </p:nvCxnSpPr>
        <p:spPr>
          <a:xfrm>
            <a:off x="8110037" y="2153448"/>
            <a:ext cx="1876000" cy="1515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78" name="Google Shape;1278;p36"/>
          <p:cNvCxnSpPr/>
          <p:nvPr/>
        </p:nvCxnSpPr>
        <p:spPr>
          <a:xfrm rot="10800000" flipH="1">
            <a:off x="8104511" y="3178852"/>
            <a:ext cx="1869600" cy="150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79" name="Google Shape;1279;p36"/>
          <p:cNvCxnSpPr/>
          <p:nvPr/>
        </p:nvCxnSpPr>
        <p:spPr>
          <a:xfrm rot="10800000" flipH="1">
            <a:off x="8121028" y="3686040"/>
            <a:ext cx="1869600" cy="150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80" name="Google Shape;1280;p36"/>
          <p:cNvCxnSpPr/>
          <p:nvPr/>
        </p:nvCxnSpPr>
        <p:spPr>
          <a:xfrm>
            <a:off x="8121028" y="1678575"/>
            <a:ext cx="1876000" cy="1515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81" name="Google Shape;1281;p36"/>
          <p:cNvCxnSpPr/>
          <p:nvPr/>
        </p:nvCxnSpPr>
        <p:spPr>
          <a:xfrm>
            <a:off x="8125305" y="3174548"/>
            <a:ext cx="1828400" cy="100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82" name="Google Shape;1282;p36"/>
          <p:cNvCxnSpPr/>
          <p:nvPr/>
        </p:nvCxnSpPr>
        <p:spPr>
          <a:xfrm rot="10800000" flipH="1">
            <a:off x="8105449" y="4197739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83" name="Google Shape;1283;p36"/>
          <p:cNvCxnSpPr/>
          <p:nvPr/>
        </p:nvCxnSpPr>
        <p:spPr>
          <a:xfrm rot="10800000" flipH="1">
            <a:off x="8105449" y="4198056"/>
            <a:ext cx="1848400" cy="48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84" name="Google Shape;1284;p36"/>
          <p:cNvCxnSpPr/>
          <p:nvPr/>
        </p:nvCxnSpPr>
        <p:spPr>
          <a:xfrm>
            <a:off x="8145349" y="3672753"/>
            <a:ext cx="1808800" cy="49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85" name="Google Shape;1285;p36"/>
          <p:cNvCxnSpPr/>
          <p:nvPr/>
        </p:nvCxnSpPr>
        <p:spPr>
          <a:xfrm rot="10800000" flipH="1">
            <a:off x="8071841" y="2680180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86" name="Google Shape;1286;p36"/>
          <p:cNvCxnSpPr/>
          <p:nvPr/>
        </p:nvCxnSpPr>
        <p:spPr>
          <a:xfrm>
            <a:off x="8118317" y="2153339"/>
            <a:ext cx="1828400" cy="100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87" name="Google Shape;1287;p36"/>
          <p:cNvCxnSpPr/>
          <p:nvPr/>
        </p:nvCxnSpPr>
        <p:spPr>
          <a:xfrm rot="10800000" flipH="1">
            <a:off x="8098461" y="3176529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88" name="Google Shape;1288;p36"/>
          <p:cNvCxnSpPr/>
          <p:nvPr/>
        </p:nvCxnSpPr>
        <p:spPr>
          <a:xfrm rot="10800000" flipH="1">
            <a:off x="8098461" y="3176847"/>
            <a:ext cx="1848400" cy="48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89" name="Google Shape;1289;p36"/>
          <p:cNvCxnSpPr/>
          <p:nvPr/>
        </p:nvCxnSpPr>
        <p:spPr>
          <a:xfrm>
            <a:off x="8098461" y="3167685"/>
            <a:ext cx="18216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90" name="Google Shape;1290;p36"/>
          <p:cNvCxnSpPr/>
          <p:nvPr/>
        </p:nvCxnSpPr>
        <p:spPr>
          <a:xfrm>
            <a:off x="8138361" y="2651544"/>
            <a:ext cx="1808800" cy="49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91" name="Google Shape;1291;p36"/>
          <p:cNvCxnSpPr/>
          <p:nvPr/>
        </p:nvCxnSpPr>
        <p:spPr>
          <a:xfrm>
            <a:off x="8105357" y="2655365"/>
            <a:ext cx="1828400" cy="100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92" name="Google Shape;1292;p36"/>
          <p:cNvCxnSpPr/>
          <p:nvPr/>
        </p:nvCxnSpPr>
        <p:spPr>
          <a:xfrm>
            <a:off x="8085500" y="3669712"/>
            <a:ext cx="18216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93" name="Google Shape;1293;p36"/>
          <p:cNvCxnSpPr/>
          <p:nvPr/>
        </p:nvCxnSpPr>
        <p:spPr>
          <a:xfrm>
            <a:off x="8125305" y="3182284"/>
            <a:ext cx="1828400" cy="100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94" name="Google Shape;1294;p36"/>
          <p:cNvCxnSpPr/>
          <p:nvPr/>
        </p:nvCxnSpPr>
        <p:spPr>
          <a:xfrm rot="10800000" flipH="1">
            <a:off x="8105449" y="4205475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95" name="Google Shape;1295;p36"/>
          <p:cNvCxnSpPr/>
          <p:nvPr/>
        </p:nvCxnSpPr>
        <p:spPr>
          <a:xfrm rot="10800000" flipH="1">
            <a:off x="8105449" y="4205792"/>
            <a:ext cx="1848400" cy="48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96" name="Google Shape;1296;p36"/>
          <p:cNvCxnSpPr/>
          <p:nvPr/>
        </p:nvCxnSpPr>
        <p:spPr>
          <a:xfrm>
            <a:off x="8145349" y="3680489"/>
            <a:ext cx="1808800" cy="49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97" name="Google Shape;1297;p36"/>
          <p:cNvCxnSpPr/>
          <p:nvPr/>
        </p:nvCxnSpPr>
        <p:spPr>
          <a:xfrm>
            <a:off x="6254367" y="4178788"/>
            <a:ext cx="1828400" cy="100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98" name="Google Shape;1298;p36"/>
          <p:cNvCxnSpPr/>
          <p:nvPr/>
        </p:nvCxnSpPr>
        <p:spPr>
          <a:xfrm rot="10800000" flipH="1">
            <a:off x="6234509" y="5202296"/>
            <a:ext cx="1848400" cy="48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99" name="Google Shape;1299;p36"/>
          <p:cNvCxnSpPr/>
          <p:nvPr/>
        </p:nvCxnSpPr>
        <p:spPr>
          <a:xfrm>
            <a:off x="6234509" y="5193135"/>
            <a:ext cx="18216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00" name="Google Shape;1300;p36"/>
          <p:cNvCxnSpPr/>
          <p:nvPr/>
        </p:nvCxnSpPr>
        <p:spPr>
          <a:xfrm>
            <a:off x="6274409" y="4676993"/>
            <a:ext cx="1808800" cy="49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01" name="Google Shape;1301;p36"/>
          <p:cNvCxnSpPr/>
          <p:nvPr/>
        </p:nvCxnSpPr>
        <p:spPr>
          <a:xfrm>
            <a:off x="6254367" y="3667513"/>
            <a:ext cx="1828400" cy="100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02" name="Google Shape;1302;p36"/>
          <p:cNvCxnSpPr/>
          <p:nvPr/>
        </p:nvCxnSpPr>
        <p:spPr>
          <a:xfrm rot="10800000" flipH="1">
            <a:off x="6234509" y="4690704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03" name="Google Shape;1303;p36"/>
          <p:cNvCxnSpPr/>
          <p:nvPr/>
        </p:nvCxnSpPr>
        <p:spPr>
          <a:xfrm>
            <a:off x="6220759" y="2149955"/>
            <a:ext cx="1828400" cy="100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04" name="Google Shape;1304;p36"/>
          <p:cNvCxnSpPr/>
          <p:nvPr/>
        </p:nvCxnSpPr>
        <p:spPr>
          <a:xfrm rot="10800000" flipH="1">
            <a:off x="6200901" y="3173145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05" name="Google Shape;1305;p36"/>
          <p:cNvCxnSpPr/>
          <p:nvPr/>
        </p:nvCxnSpPr>
        <p:spPr>
          <a:xfrm rot="10800000" flipH="1">
            <a:off x="6200901" y="3173463"/>
            <a:ext cx="1848400" cy="48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06" name="Google Shape;1306;p36"/>
          <p:cNvCxnSpPr/>
          <p:nvPr/>
        </p:nvCxnSpPr>
        <p:spPr>
          <a:xfrm>
            <a:off x="6200901" y="3164301"/>
            <a:ext cx="18216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07" name="Google Shape;1307;p36"/>
          <p:cNvCxnSpPr/>
          <p:nvPr/>
        </p:nvCxnSpPr>
        <p:spPr>
          <a:xfrm>
            <a:off x="6240801" y="2648160"/>
            <a:ext cx="1808800" cy="49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08" name="Google Shape;1308;p36"/>
          <p:cNvCxnSpPr/>
          <p:nvPr/>
        </p:nvCxnSpPr>
        <p:spPr>
          <a:xfrm>
            <a:off x="6247377" y="2646304"/>
            <a:ext cx="1828400" cy="100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09" name="Google Shape;1309;p36"/>
          <p:cNvCxnSpPr/>
          <p:nvPr/>
        </p:nvCxnSpPr>
        <p:spPr>
          <a:xfrm rot="10800000" flipH="1">
            <a:off x="6227521" y="3669495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10" name="Google Shape;1310;p36"/>
          <p:cNvCxnSpPr/>
          <p:nvPr/>
        </p:nvCxnSpPr>
        <p:spPr>
          <a:xfrm rot="10800000" flipH="1">
            <a:off x="6227521" y="3669812"/>
            <a:ext cx="1848400" cy="48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11" name="Google Shape;1311;p36"/>
          <p:cNvCxnSpPr/>
          <p:nvPr/>
        </p:nvCxnSpPr>
        <p:spPr>
          <a:xfrm>
            <a:off x="6227521" y="3660651"/>
            <a:ext cx="18216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12" name="Google Shape;1312;p36"/>
          <p:cNvCxnSpPr/>
          <p:nvPr/>
        </p:nvCxnSpPr>
        <p:spPr>
          <a:xfrm rot="10800000" flipH="1">
            <a:off x="6214561" y="4171521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13" name="Google Shape;1313;p36"/>
          <p:cNvCxnSpPr/>
          <p:nvPr/>
        </p:nvCxnSpPr>
        <p:spPr>
          <a:xfrm rot="10800000" flipH="1">
            <a:off x="6214561" y="4171839"/>
            <a:ext cx="1848400" cy="48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14" name="Google Shape;1314;p36"/>
          <p:cNvCxnSpPr/>
          <p:nvPr/>
        </p:nvCxnSpPr>
        <p:spPr>
          <a:xfrm>
            <a:off x="6214561" y="4162677"/>
            <a:ext cx="18216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15" name="Google Shape;1315;p36"/>
          <p:cNvCxnSpPr/>
          <p:nvPr/>
        </p:nvCxnSpPr>
        <p:spPr>
          <a:xfrm>
            <a:off x="6254367" y="3675249"/>
            <a:ext cx="1828400" cy="100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16" name="Google Shape;1316;p36"/>
          <p:cNvCxnSpPr/>
          <p:nvPr/>
        </p:nvCxnSpPr>
        <p:spPr>
          <a:xfrm rot="10800000" flipH="1">
            <a:off x="6234509" y="4698440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17" name="Google Shape;1317;p36"/>
          <p:cNvCxnSpPr/>
          <p:nvPr/>
        </p:nvCxnSpPr>
        <p:spPr>
          <a:xfrm>
            <a:off x="6287975" y="1647928"/>
            <a:ext cx="1828400" cy="100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18" name="Google Shape;1318;p36"/>
          <p:cNvCxnSpPr/>
          <p:nvPr/>
        </p:nvCxnSpPr>
        <p:spPr>
          <a:xfrm rot="10800000" flipH="1">
            <a:off x="6268117" y="2671119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19" name="Google Shape;1319;p36"/>
          <p:cNvCxnSpPr/>
          <p:nvPr/>
        </p:nvCxnSpPr>
        <p:spPr>
          <a:xfrm rot="10800000" flipH="1">
            <a:off x="6268117" y="2671436"/>
            <a:ext cx="1848400" cy="48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20" name="Google Shape;1320;p36"/>
          <p:cNvCxnSpPr/>
          <p:nvPr/>
        </p:nvCxnSpPr>
        <p:spPr>
          <a:xfrm>
            <a:off x="6268117" y="2662275"/>
            <a:ext cx="18216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21" name="Google Shape;1321;p36"/>
          <p:cNvCxnSpPr/>
          <p:nvPr/>
        </p:nvCxnSpPr>
        <p:spPr>
          <a:xfrm>
            <a:off x="6307924" y="1138587"/>
            <a:ext cx="1828400" cy="100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22" name="Google Shape;1322;p36"/>
          <p:cNvCxnSpPr/>
          <p:nvPr/>
        </p:nvCxnSpPr>
        <p:spPr>
          <a:xfrm rot="10800000" flipH="1">
            <a:off x="6288067" y="2161777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23" name="Google Shape;1323;p36"/>
          <p:cNvCxnSpPr/>
          <p:nvPr/>
        </p:nvCxnSpPr>
        <p:spPr>
          <a:xfrm rot="10800000" flipH="1">
            <a:off x="6288067" y="2162095"/>
            <a:ext cx="1848400" cy="48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24" name="Google Shape;1324;p36"/>
          <p:cNvCxnSpPr/>
          <p:nvPr/>
        </p:nvCxnSpPr>
        <p:spPr>
          <a:xfrm>
            <a:off x="6327967" y="1636792"/>
            <a:ext cx="1808800" cy="49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25" name="Google Shape;1325;p36"/>
          <p:cNvCxnSpPr/>
          <p:nvPr/>
        </p:nvCxnSpPr>
        <p:spPr>
          <a:xfrm rot="10800000" flipH="1">
            <a:off x="6268117" y="1667019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26" name="Google Shape;1326;p36"/>
          <p:cNvCxnSpPr/>
          <p:nvPr/>
        </p:nvCxnSpPr>
        <p:spPr>
          <a:xfrm>
            <a:off x="6308017" y="1142033"/>
            <a:ext cx="1808800" cy="49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27" name="Google Shape;1327;p36"/>
          <p:cNvCxnSpPr/>
          <p:nvPr/>
        </p:nvCxnSpPr>
        <p:spPr>
          <a:xfrm>
            <a:off x="4330203" y="4696052"/>
            <a:ext cx="1828400" cy="100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28" name="Google Shape;1328;p36"/>
          <p:cNvCxnSpPr/>
          <p:nvPr/>
        </p:nvCxnSpPr>
        <p:spPr>
          <a:xfrm rot="10800000" flipH="1">
            <a:off x="4310347" y="5719560"/>
            <a:ext cx="1848400" cy="48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29" name="Google Shape;1329;p36"/>
          <p:cNvCxnSpPr/>
          <p:nvPr/>
        </p:nvCxnSpPr>
        <p:spPr>
          <a:xfrm>
            <a:off x="4310347" y="5710399"/>
            <a:ext cx="18216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30" name="Google Shape;1330;p36"/>
          <p:cNvCxnSpPr/>
          <p:nvPr/>
        </p:nvCxnSpPr>
        <p:spPr>
          <a:xfrm>
            <a:off x="4350247" y="5194257"/>
            <a:ext cx="1808800" cy="49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31" name="Google Shape;1331;p36"/>
          <p:cNvCxnSpPr/>
          <p:nvPr/>
        </p:nvCxnSpPr>
        <p:spPr>
          <a:xfrm rot="10800000" flipH="1">
            <a:off x="4310347" y="5207968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32" name="Google Shape;1332;p36"/>
          <p:cNvCxnSpPr/>
          <p:nvPr/>
        </p:nvCxnSpPr>
        <p:spPr>
          <a:xfrm rot="10800000" flipH="1">
            <a:off x="4310347" y="5208285"/>
            <a:ext cx="1848400" cy="48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33" name="Google Shape;1333;p36"/>
          <p:cNvCxnSpPr/>
          <p:nvPr/>
        </p:nvCxnSpPr>
        <p:spPr>
          <a:xfrm>
            <a:off x="4350247" y="4682983"/>
            <a:ext cx="1808800" cy="49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34" name="Google Shape;1334;p36"/>
          <p:cNvCxnSpPr/>
          <p:nvPr/>
        </p:nvCxnSpPr>
        <p:spPr>
          <a:xfrm>
            <a:off x="4296595" y="2667219"/>
            <a:ext cx="1828400" cy="100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35" name="Google Shape;1335;p36"/>
          <p:cNvCxnSpPr/>
          <p:nvPr/>
        </p:nvCxnSpPr>
        <p:spPr>
          <a:xfrm rot="10800000" flipH="1">
            <a:off x="4276739" y="3690409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36" name="Google Shape;1336;p36"/>
          <p:cNvCxnSpPr/>
          <p:nvPr/>
        </p:nvCxnSpPr>
        <p:spPr>
          <a:xfrm rot="10800000" flipH="1">
            <a:off x="4276739" y="3690727"/>
            <a:ext cx="1848400" cy="48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37" name="Google Shape;1337;p36"/>
          <p:cNvCxnSpPr/>
          <p:nvPr/>
        </p:nvCxnSpPr>
        <p:spPr>
          <a:xfrm>
            <a:off x="4276739" y="3681565"/>
            <a:ext cx="18216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38" name="Google Shape;1338;p36"/>
          <p:cNvCxnSpPr/>
          <p:nvPr/>
        </p:nvCxnSpPr>
        <p:spPr>
          <a:xfrm>
            <a:off x="4316639" y="3165424"/>
            <a:ext cx="1808800" cy="49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39" name="Google Shape;1339;p36"/>
          <p:cNvCxnSpPr/>
          <p:nvPr/>
        </p:nvCxnSpPr>
        <p:spPr>
          <a:xfrm>
            <a:off x="4323215" y="3163568"/>
            <a:ext cx="1828400" cy="100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40" name="Google Shape;1340;p36"/>
          <p:cNvCxnSpPr/>
          <p:nvPr/>
        </p:nvCxnSpPr>
        <p:spPr>
          <a:xfrm rot="10800000" flipH="1">
            <a:off x="4303357" y="4187076"/>
            <a:ext cx="1848400" cy="48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41" name="Google Shape;1341;p36"/>
          <p:cNvCxnSpPr/>
          <p:nvPr/>
        </p:nvCxnSpPr>
        <p:spPr>
          <a:xfrm>
            <a:off x="4343259" y="3661773"/>
            <a:ext cx="1808800" cy="49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42" name="Google Shape;1342;p36"/>
          <p:cNvCxnSpPr/>
          <p:nvPr/>
        </p:nvCxnSpPr>
        <p:spPr>
          <a:xfrm>
            <a:off x="4310255" y="3665595"/>
            <a:ext cx="1828400" cy="100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43" name="Google Shape;1343;p36"/>
          <p:cNvCxnSpPr/>
          <p:nvPr/>
        </p:nvCxnSpPr>
        <p:spPr>
          <a:xfrm rot="10800000" flipH="1">
            <a:off x="4290397" y="4688785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44" name="Google Shape;1344;p36"/>
          <p:cNvCxnSpPr/>
          <p:nvPr/>
        </p:nvCxnSpPr>
        <p:spPr>
          <a:xfrm rot="10800000" flipH="1">
            <a:off x="4290397" y="4689103"/>
            <a:ext cx="1848400" cy="48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45" name="Google Shape;1345;p36"/>
          <p:cNvCxnSpPr/>
          <p:nvPr/>
        </p:nvCxnSpPr>
        <p:spPr>
          <a:xfrm>
            <a:off x="4290397" y="4679941"/>
            <a:ext cx="18216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46" name="Google Shape;1346;p36"/>
          <p:cNvCxnSpPr/>
          <p:nvPr/>
        </p:nvCxnSpPr>
        <p:spPr>
          <a:xfrm rot="10800000" flipH="1">
            <a:off x="4310347" y="5215704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47" name="Google Shape;1347;p36"/>
          <p:cNvCxnSpPr/>
          <p:nvPr/>
        </p:nvCxnSpPr>
        <p:spPr>
          <a:xfrm rot="10800000" flipH="1">
            <a:off x="4310347" y="5216021"/>
            <a:ext cx="1848400" cy="48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48" name="Google Shape;1348;p36"/>
          <p:cNvCxnSpPr/>
          <p:nvPr/>
        </p:nvCxnSpPr>
        <p:spPr>
          <a:xfrm>
            <a:off x="4350247" y="4690719"/>
            <a:ext cx="1808800" cy="49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49" name="Google Shape;1349;p36"/>
          <p:cNvCxnSpPr/>
          <p:nvPr/>
        </p:nvCxnSpPr>
        <p:spPr>
          <a:xfrm>
            <a:off x="4363812" y="2165192"/>
            <a:ext cx="1828400" cy="100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50" name="Google Shape;1350;p36"/>
          <p:cNvCxnSpPr/>
          <p:nvPr/>
        </p:nvCxnSpPr>
        <p:spPr>
          <a:xfrm rot="10800000" flipH="1">
            <a:off x="4343955" y="3188383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51" name="Google Shape;1351;p36"/>
          <p:cNvCxnSpPr/>
          <p:nvPr/>
        </p:nvCxnSpPr>
        <p:spPr>
          <a:xfrm rot="10800000" flipH="1">
            <a:off x="4343955" y="3188700"/>
            <a:ext cx="1848400" cy="48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52" name="Google Shape;1352;p36"/>
          <p:cNvCxnSpPr/>
          <p:nvPr/>
        </p:nvCxnSpPr>
        <p:spPr>
          <a:xfrm>
            <a:off x="4343955" y="3179539"/>
            <a:ext cx="18216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53" name="Google Shape;1353;p36"/>
          <p:cNvCxnSpPr/>
          <p:nvPr/>
        </p:nvCxnSpPr>
        <p:spPr>
          <a:xfrm>
            <a:off x="4383760" y="1655851"/>
            <a:ext cx="1828400" cy="100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54" name="Google Shape;1354;p36"/>
          <p:cNvCxnSpPr/>
          <p:nvPr/>
        </p:nvCxnSpPr>
        <p:spPr>
          <a:xfrm rot="10800000" flipH="1">
            <a:off x="4363904" y="2679041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55" name="Google Shape;1355;p36"/>
          <p:cNvCxnSpPr/>
          <p:nvPr/>
        </p:nvCxnSpPr>
        <p:spPr>
          <a:xfrm>
            <a:off x="4363904" y="2670197"/>
            <a:ext cx="18216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56" name="Google Shape;1356;p36"/>
          <p:cNvCxnSpPr/>
          <p:nvPr/>
        </p:nvCxnSpPr>
        <p:spPr>
          <a:xfrm>
            <a:off x="4403804" y="2154056"/>
            <a:ext cx="1808800" cy="49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57" name="Google Shape;1357;p36"/>
          <p:cNvCxnSpPr/>
          <p:nvPr/>
        </p:nvCxnSpPr>
        <p:spPr>
          <a:xfrm>
            <a:off x="4363812" y="1161092"/>
            <a:ext cx="1828400" cy="100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58" name="Google Shape;1358;p36"/>
          <p:cNvCxnSpPr/>
          <p:nvPr/>
        </p:nvCxnSpPr>
        <p:spPr>
          <a:xfrm rot="10800000" flipH="1">
            <a:off x="4343955" y="2184283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59" name="Google Shape;1359;p36"/>
          <p:cNvCxnSpPr/>
          <p:nvPr/>
        </p:nvCxnSpPr>
        <p:spPr>
          <a:xfrm>
            <a:off x="4383855" y="1659297"/>
            <a:ext cx="1808800" cy="49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0" name="Google Shape;1360;p36"/>
          <p:cNvCxnSpPr/>
          <p:nvPr/>
        </p:nvCxnSpPr>
        <p:spPr>
          <a:xfrm rot="10800000" flipH="1">
            <a:off x="4324005" y="1191615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1" name="Google Shape;1361;p36"/>
          <p:cNvCxnSpPr/>
          <p:nvPr/>
        </p:nvCxnSpPr>
        <p:spPr>
          <a:xfrm rot="10800000" flipH="1">
            <a:off x="4324005" y="1191932"/>
            <a:ext cx="1848400" cy="48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2" name="Google Shape;1362;p36"/>
          <p:cNvCxnSpPr/>
          <p:nvPr/>
        </p:nvCxnSpPr>
        <p:spPr>
          <a:xfrm>
            <a:off x="4324005" y="1182771"/>
            <a:ext cx="18216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3" name="Google Shape;1363;p36"/>
          <p:cNvCxnSpPr/>
          <p:nvPr/>
        </p:nvCxnSpPr>
        <p:spPr>
          <a:xfrm>
            <a:off x="4363905" y="666629"/>
            <a:ext cx="1808800" cy="49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4" name="Google Shape;1364;p36"/>
          <p:cNvCxnSpPr/>
          <p:nvPr/>
        </p:nvCxnSpPr>
        <p:spPr>
          <a:xfrm>
            <a:off x="4323913" y="664789"/>
            <a:ext cx="1828400" cy="100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5" name="Google Shape;1365;p36"/>
          <p:cNvCxnSpPr/>
          <p:nvPr/>
        </p:nvCxnSpPr>
        <p:spPr>
          <a:xfrm rot="10800000" flipH="1">
            <a:off x="4304057" y="1687980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6" name="Google Shape;1366;p36"/>
          <p:cNvCxnSpPr/>
          <p:nvPr/>
        </p:nvCxnSpPr>
        <p:spPr>
          <a:xfrm rot="10800000" flipH="1">
            <a:off x="4328160" y="1194816"/>
            <a:ext cx="1834800" cy="996800"/>
          </a:xfrm>
          <a:prstGeom prst="straightConnector1">
            <a:avLst/>
          </a:prstGeom>
          <a:noFill/>
          <a:ln w="1524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7" name="Google Shape;1367;p36"/>
          <p:cNvCxnSpPr/>
          <p:nvPr/>
        </p:nvCxnSpPr>
        <p:spPr>
          <a:xfrm>
            <a:off x="4343957" y="1162995"/>
            <a:ext cx="1808800" cy="49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68" name="Google Shape;1368;p36"/>
          <p:cNvSpPr/>
          <p:nvPr/>
        </p:nvSpPr>
        <p:spPr>
          <a:xfrm>
            <a:off x="5977813" y="957980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369" name="Google Shape;1369;p36"/>
          <p:cNvSpPr/>
          <p:nvPr/>
        </p:nvSpPr>
        <p:spPr>
          <a:xfrm>
            <a:off x="4069877" y="461633"/>
            <a:ext cx="449200" cy="440800"/>
          </a:xfrm>
          <a:prstGeom prst="ellipse">
            <a:avLst/>
          </a:prstGeom>
          <a:solidFill>
            <a:srgbClr val="999999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370" name="Google Shape;1370;p36"/>
          <p:cNvSpPr/>
          <p:nvPr/>
        </p:nvSpPr>
        <p:spPr>
          <a:xfrm>
            <a:off x="5979148" y="5459235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371" name="Google Shape;1371;p36"/>
          <p:cNvSpPr/>
          <p:nvPr/>
        </p:nvSpPr>
        <p:spPr>
          <a:xfrm>
            <a:off x="4075203" y="5955561"/>
            <a:ext cx="449200" cy="440800"/>
          </a:xfrm>
          <a:prstGeom prst="ellipse">
            <a:avLst/>
          </a:prstGeom>
          <a:solidFill>
            <a:srgbClr val="999999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1372" name="Google Shape;1372;p36"/>
          <p:cNvCxnSpPr/>
          <p:nvPr/>
        </p:nvCxnSpPr>
        <p:spPr>
          <a:xfrm rot="10800000" flipH="1">
            <a:off x="6291072" y="2157984"/>
            <a:ext cx="1834800" cy="996800"/>
          </a:xfrm>
          <a:prstGeom prst="straightConnector1">
            <a:avLst/>
          </a:prstGeom>
          <a:noFill/>
          <a:ln w="1143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73" name="Google Shape;1373;p36"/>
          <p:cNvSpPr/>
          <p:nvPr/>
        </p:nvSpPr>
        <p:spPr>
          <a:xfrm>
            <a:off x="7885760" y="1454313"/>
            <a:ext cx="449200" cy="440800"/>
          </a:xfrm>
          <a:prstGeom prst="ellipse">
            <a:avLst/>
          </a:prstGeom>
          <a:solidFill>
            <a:srgbClr val="434343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374" name="Google Shape;1374;p36"/>
          <p:cNvSpPr/>
          <p:nvPr/>
        </p:nvSpPr>
        <p:spPr>
          <a:xfrm>
            <a:off x="7885760" y="1950648"/>
            <a:ext cx="449200" cy="440800"/>
          </a:xfrm>
          <a:prstGeom prst="ellipse">
            <a:avLst/>
          </a:prstGeom>
          <a:solidFill>
            <a:srgbClr val="434343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375" name="Google Shape;1375;p36"/>
          <p:cNvSpPr/>
          <p:nvPr/>
        </p:nvSpPr>
        <p:spPr>
          <a:xfrm>
            <a:off x="7885760" y="2446981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376" name="Google Shape;1376;p36"/>
          <p:cNvSpPr/>
          <p:nvPr/>
        </p:nvSpPr>
        <p:spPr>
          <a:xfrm>
            <a:off x="7888428" y="2954716"/>
            <a:ext cx="449200" cy="440800"/>
          </a:xfrm>
          <a:prstGeom prst="ellipse">
            <a:avLst/>
          </a:prstGeom>
          <a:solidFill>
            <a:srgbClr val="434343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377" name="Google Shape;1377;p36"/>
          <p:cNvSpPr/>
          <p:nvPr/>
        </p:nvSpPr>
        <p:spPr>
          <a:xfrm>
            <a:off x="7883092" y="3462483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378" name="Google Shape;1378;p36"/>
          <p:cNvSpPr/>
          <p:nvPr/>
        </p:nvSpPr>
        <p:spPr>
          <a:xfrm>
            <a:off x="7883092" y="3958816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379" name="Google Shape;1379;p36"/>
          <p:cNvSpPr/>
          <p:nvPr/>
        </p:nvSpPr>
        <p:spPr>
          <a:xfrm>
            <a:off x="7883092" y="4455151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380" name="Google Shape;1380;p36"/>
          <p:cNvSpPr/>
          <p:nvPr/>
        </p:nvSpPr>
        <p:spPr>
          <a:xfrm>
            <a:off x="7885760" y="4962885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381" name="Google Shape;1381;p36"/>
          <p:cNvSpPr/>
          <p:nvPr/>
        </p:nvSpPr>
        <p:spPr>
          <a:xfrm>
            <a:off x="9771947" y="2446960"/>
            <a:ext cx="449200" cy="440800"/>
          </a:xfrm>
          <a:prstGeom prst="ellipse">
            <a:avLst/>
          </a:prstGeom>
          <a:solidFill>
            <a:srgbClr val="999999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382" name="Google Shape;1382;p36"/>
          <p:cNvSpPr/>
          <p:nvPr/>
        </p:nvSpPr>
        <p:spPr>
          <a:xfrm>
            <a:off x="9753600" y="2950464"/>
            <a:ext cx="449200" cy="440800"/>
          </a:xfrm>
          <a:prstGeom prst="ellipse">
            <a:avLst/>
          </a:prstGeom>
          <a:solidFill>
            <a:srgbClr val="434343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383" name="Google Shape;1383;p36"/>
          <p:cNvSpPr/>
          <p:nvPr/>
        </p:nvSpPr>
        <p:spPr>
          <a:xfrm>
            <a:off x="9755937" y="3462476"/>
            <a:ext cx="449200" cy="440800"/>
          </a:xfrm>
          <a:prstGeom prst="ellipse">
            <a:avLst/>
          </a:prstGeom>
          <a:solidFill>
            <a:srgbClr val="CCCCCC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384" name="Google Shape;1384;p36"/>
          <p:cNvSpPr/>
          <p:nvPr/>
        </p:nvSpPr>
        <p:spPr>
          <a:xfrm>
            <a:off x="9771947" y="3970227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385" name="Google Shape;1385;p36"/>
          <p:cNvSpPr/>
          <p:nvPr/>
        </p:nvSpPr>
        <p:spPr>
          <a:xfrm>
            <a:off x="5983151" y="1454313"/>
            <a:ext cx="449200" cy="440800"/>
          </a:xfrm>
          <a:prstGeom prst="ellipse">
            <a:avLst/>
          </a:prstGeom>
          <a:solidFill>
            <a:srgbClr val="434343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1386" name="Google Shape;1386;p36"/>
          <p:cNvCxnSpPr/>
          <p:nvPr/>
        </p:nvCxnSpPr>
        <p:spPr>
          <a:xfrm>
            <a:off x="4364736" y="2170176"/>
            <a:ext cx="1828400" cy="10044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87" name="Google Shape;1387;p36"/>
          <p:cNvSpPr/>
          <p:nvPr/>
        </p:nvSpPr>
        <p:spPr>
          <a:xfrm>
            <a:off x="5974080" y="1950648"/>
            <a:ext cx="449200" cy="440800"/>
          </a:xfrm>
          <a:prstGeom prst="ellipse">
            <a:avLst/>
          </a:prstGeom>
          <a:solidFill>
            <a:srgbClr val="434343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388" name="Google Shape;1388;p36"/>
          <p:cNvSpPr/>
          <p:nvPr/>
        </p:nvSpPr>
        <p:spPr>
          <a:xfrm>
            <a:off x="5974080" y="2954716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389" name="Google Shape;1389;p36"/>
          <p:cNvSpPr/>
          <p:nvPr/>
        </p:nvSpPr>
        <p:spPr>
          <a:xfrm>
            <a:off x="5974080" y="3462483"/>
            <a:ext cx="449200" cy="440800"/>
          </a:xfrm>
          <a:prstGeom prst="ellipse">
            <a:avLst/>
          </a:prstGeom>
          <a:solidFill>
            <a:srgbClr val="999999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390" name="Google Shape;1390;p36"/>
          <p:cNvSpPr/>
          <p:nvPr/>
        </p:nvSpPr>
        <p:spPr>
          <a:xfrm>
            <a:off x="5974080" y="3958816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391" name="Google Shape;1391;p36"/>
          <p:cNvSpPr/>
          <p:nvPr/>
        </p:nvSpPr>
        <p:spPr>
          <a:xfrm>
            <a:off x="5980481" y="4455151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392" name="Google Shape;1392;p36"/>
          <p:cNvSpPr/>
          <p:nvPr/>
        </p:nvSpPr>
        <p:spPr>
          <a:xfrm>
            <a:off x="5983151" y="4962885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393" name="Google Shape;1393;p36"/>
          <p:cNvSpPr/>
          <p:nvPr/>
        </p:nvSpPr>
        <p:spPr>
          <a:xfrm>
            <a:off x="4069867" y="957980"/>
            <a:ext cx="449200" cy="440800"/>
          </a:xfrm>
          <a:prstGeom prst="ellipse">
            <a:avLst/>
          </a:prstGeom>
          <a:solidFill>
            <a:srgbClr val="434343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394" name="Google Shape;1394;p36"/>
          <p:cNvSpPr/>
          <p:nvPr/>
        </p:nvSpPr>
        <p:spPr>
          <a:xfrm>
            <a:off x="4071201" y="5459235"/>
            <a:ext cx="449200" cy="440800"/>
          </a:xfrm>
          <a:prstGeom prst="ellipse">
            <a:avLst/>
          </a:prstGeom>
          <a:solidFill>
            <a:srgbClr val="CCCCCC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395" name="Google Shape;1395;p36"/>
          <p:cNvSpPr/>
          <p:nvPr/>
        </p:nvSpPr>
        <p:spPr>
          <a:xfrm>
            <a:off x="4075203" y="1454313"/>
            <a:ext cx="449200" cy="440800"/>
          </a:xfrm>
          <a:prstGeom prst="ellipse">
            <a:avLst/>
          </a:prstGeom>
          <a:solidFill>
            <a:srgbClr val="434343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396" name="Google Shape;1396;p36"/>
          <p:cNvSpPr/>
          <p:nvPr/>
        </p:nvSpPr>
        <p:spPr>
          <a:xfrm>
            <a:off x="4075203" y="1950648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397" name="Google Shape;1397;p36"/>
          <p:cNvSpPr/>
          <p:nvPr/>
        </p:nvSpPr>
        <p:spPr>
          <a:xfrm>
            <a:off x="4075203" y="2446981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398" name="Google Shape;1398;p36"/>
          <p:cNvSpPr/>
          <p:nvPr/>
        </p:nvSpPr>
        <p:spPr>
          <a:xfrm>
            <a:off x="4077872" y="2954716"/>
            <a:ext cx="449200" cy="440800"/>
          </a:xfrm>
          <a:prstGeom prst="ellipse">
            <a:avLst/>
          </a:prstGeom>
          <a:solidFill>
            <a:srgbClr val="CCCCCC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399" name="Google Shape;1399;p36"/>
          <p:cNvSpPr/>
          <p:nvPr/>
        </p:nvSpPr>
        <p:spPr>
          <a:xfrm>
            <a:off x="4072535" y="3462483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400" name="Google Shape;1400;p36"/>
          <p:cNvSpPr/>
          <p:nvPr/>
        </p:nvSpPr>
        <p:spPr>
          <a:xfrm>
            <a:off x="4072535" y="3958816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401" name="Google Shape;1401;p36"/>
          <p:cNvSpPr/>
          <p:nvPr/>
        </p:nvSpPr>
        <p:spPr>
          <a:xfrm>
            <a:off x="4072535" y="4455151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402" name="Google Shape;1402;p36"/>
          <p:cNvSpPr/>
          <p:nvPr/>
        </p:nvSpPr>
        <p:spPr>
          <a:xfrm>
            <a:off x="4075203" y="4962885"/>
            <a:ext cx="449200" cy="440800"/>
          </a:xfrm>
          <a:prstGeom prst="ellipse">
            <a:avLst/>
          </a:prstGeom>
          <a:solidFill>
            <a:srgbClr val="CCCCCC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403" name="Google Shape;1403;p36"/>
          <p:cNvSpPr txBox="1"/>
          <p:nvPr/>
        </p:nvSpPr>
        <p:spPr>
          <a:xfrm>
            <a:off x="10221133" y="2932600"/>
            <a:ext cx="1255600" cy="3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2133" b="1">
                <a:latin typeface="Helvetica Neue"/>
                <a:ea typeface="Helvetica Neue"/>
                <a:cs typeface="Helvetica Neue"/>
                <a:sym typeface="Helvetica Neue"/>
              </a:rPr>
              <a:t>perro</a:t>
            </a:r>
            <a:endParaRPr sz="2133"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04" name="Google Shape;1404;p36"/>
          <p:cNvSpPr txBox="1"/>
          <p:nvPr/>
        </p:nvSpPr>
        <p:spPr>
          <a:xfrm>
            <a:off x="10221133" y="3985867"/>
            <a:ext cx="885200" cy="3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600">
                <a:latin typeface="Helvetica Neue Light"/>
                <a:ea typeface="Helvetica Neue Light"/>
                <a:cs typeface="Helvetica Neue Light"/>
                <a:sym typeface="Helvetica Neue Light"/>
              </a:rPr>
              <a:t>canario</a:t>
            </a:r>
            <a:endParaRPr sz="16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1405" name="Google Shape;1405;p36"/>
          <p:cNvCxnSpPr>
            <a:endCxn id="1369" idx="1"/>
          </p:cNvCxnSpPr>
          <p:nvPr/>
        </p:nvCxnSpPr>
        <p:spPr>
          <a:xfrm rot="10800000" flipH="1">
            <a:off x="380860" y="526187"/>
            <a:ext cx="3754800" cy="122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1406" name="Google Shape;1406;p36"/>
          <p:cNvCxnSpPr>
            <a:endCxn id="1371" idx="3"/>
          </p:cNvCxnSpPr>
          <p:nvPr/>
        </p:nvCxnSpPr>
        <p:spPr>
          <a:xfrm>
            <a:off x="377787" y="5108607"/>
            <a:ext cx="3763200" cy="1223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1407" name="Google Shape;1407;p36"/>
          <p:cNvSpPr/>
          <p:nvPr/>
        </p:nvSpPr>
        <p:spPr>
          <a:xfrm>
            <a:off x="1783933" y="5035296"/>
            <a:ext cx="1450000" cy="440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 b="1">
                <a:latin typeface="Helvetica Neue"/>
                <a:ea typeface="Helvetica Neue"/>
                <a:cs typeface="Helvetica Neue"/>
                <a:sym typeface="Helvetica Neue"/>
              </a:rPr>
              <a:t>caballo</a:t>
            </a:r>
            <a:endParaRPr sz="2400"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08" name="Google Shape;1408;p36"/>
          <p:cNvSpPr/>
          <p:nvPr/>
        </p:nvSpPr>
        <p:spPr>
          <a:xfrm>
            <a:off x="5974080" y="2438400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1409" name="Google Shape;1409;p36"/>
          <p:cNvPicPr preferRelativeResize="0"/>
          <p:nvPr/>
        </p:nvPicPr>
        <p:blipFill rotWithShape="1">
          <a:blip r:embed="rId3">
            <a:alphaModFix/>
          </a:blip>
          <a:srcRect r="2524"/>
          <a:stretch/>
        </p:blipFill>
        <p:spPr>
          <a:xfrm>
            <a:off x="247533" y="1899767"/>
            <a:ext cx="2986400" cy="306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0" name="Google Shape;1410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22067" y="740501"/>
            <a:ext cx="1279000" cy="13014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15" name="Google Shape;1415;p37"/>
          <p:cNvCxnSpPr/>
          <p:nvPr/>
        </p:nvCxnSpPr>
        <p:spPr>
          <a:xfrm>
            <a:off x="8095488" y="3169920"/>
            <a:ext cx="1821600" cy="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16" name="Google Shape;1416;p37"/>
          <p:cNvCxnSpPr/>
          <p:nvPr/>
        </p:nvCxnSpPr>
        <p:spPr>
          <a:xfrm>
            <a:off x="6217920" y="2145792"/>
            <a:ext cx="1828400" cy="10044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17" name="Google Shape;1417;p37"/>
          <p:cNvCxnSpPr/>
          <p:nvPr/>
        </p:nvCxnSpPr>
        <p:spPr>
          <a:xfrm rot="10800000" flipH="1">
            <a:off x="6205728" y="3169920"/>
            <a:ext cx="1848400" cy="4892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18" name="Google Shape;1418;p37"/>
          <p:cNvCxnSpPr/>
          <p:nvPr/>
        </p:nvCxnSpPr>
        <p:spPr>
          <a:xfrm rot="10800000" flipH="1">
            <a:off x="4340352" y="3194304"/>
            <a:ext cx="1834800" cy="9968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19" name="Google Shape;1419;p37"/>
          <p:cNvCxnSpPr/>
          <p:nvPr/>
        </p:nvCxnSpPr>
        <p:spPr>
          <a:xfrm rot="10800000" flipH="1">
            <a:off x="4301933" y="2170267"/>
            <a:ext cx="1860000" cy="1016000"/>
          </a:xfrm>
          <a:prstGeom prst="straightConnector1">
            <a:avLst/>
          </a:prstGeom>
          <a:noFill/>
          <a:ln w="1143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0" name="Google Shape;1420;p37"/>
          <p:cNvSpPr txBox="1"/>
          <p:nvPr/>
        </p:nvSpPr>
        <p:spPr>
          <a:xfrm>
            <a:off x="10221133" y="2431767"/>
            <a:ext cx="800800" cy="4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600">
                <a:latin typeface="Helvetica Neue Light"/>
                <a:ea typeface="Helvetica Neue Light"/>
                <a:cs typeface="Helvetica Neue Light"/>
                <a:sym typeface="Helvetica Neue Light"/>
              </a:rPr>
              <a:t>gato</a:t>
            </a:r>
            <a:endParaRPr sz="16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421" name="Google Shape;1421;p37"/>
          <p:cNvSpPr/>
          <p:nvPr/>
        </p:nvSpPr>
        <p:spPr>
          <a:xfrm>
            <a:off x="247533" y="1899500"/>
            <a:ext cx="2986400" cy="30636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1422" name="Google Shape;1422;p37"/>
          <p:cNvCxnSpPr/>
          <p:nvPr/>
        </p:nvCxnSpPr>
        <p:spPr>
          <a:xfrm>
            <a:off x="8095488" y="1658112"/>
            <a:ext cx="1828400" cy="10044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23" name="Google Shape;1423;p37"/>
          <p:cNvCxnSpPr/>
          <p:nvPr/>
        </p:nvCxnSpPr>
        <p:spPr>
          <a:xfrm>
            <a:off x="6266688" y="1658112"/>
            <a:ext cx="1821600" cy="0"/>
          </a:xfrm>
          <a:prstGeom prst="straightConnector1">
            <a:avLst/>
          </a:prstGeom>
          <a:noFill/>
          <a:ln w="1524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24" name="Google Shape;1424;p37"/>
          <p:cNvCxnSpPr/>
          <p:nvPr/>
        </p:nvCxnSpPr>
        <p:spPr>
          <a:xfrm>
            <a:off x="6205728" y="3169920"/>
            <a:ext cx="1821600" cy="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5" name="Google Shape;1425;p37"/>
          <p:cNvSpPr txBox="1"/>
          <p:nvPr/>
        </p:nvSpPr>
        <p:spPr>
          <a:xfrm>
            <a:off x="10221133" y="3492900"/>
            <a:ext cx="1366000" cy="3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2133" b="1">
                <a:latin typeface="Helvetica Neue"/>
                <a:ea typeface="Helvetica Neue"/>
                <a:cs typeface="Helvetica Neue"/>
                <a:sym typeface="Helvetica Neue"/>
              </a:rPr>
              <a:t>caballo</a:t>
            </a:r>
            <a:endParaRPr sz="2133"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426" name="Google Shape;1426;p37"/>
          <p:cNvCxnSpPr/>
          <p:nvPr/>
        </p:nvCxnSpPr>
        <p:spPr>
          <a:xfrm>
            <a:off x="8110037" y="2153448"/>
            <a:ext cx="1876000" cy="1515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27" name="Google Shape;1427;p37"/>
          <p:cNvCxnSpPr/>
          <p:nvPr/>
        </p:nvCxnSpPr>
        <p:spPr>
          <a:xfrm rot="10800000" flipH="1">
            <a:off x="8104511" y="3178852"/>
            <a:ext cx="1869600" cy="150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28" name="Google Shape;1428;p37"/>
          <p:cNvCxnSpPr/>
          <p:nvPr/>
        </p:nvCxnSpPr>
        <p:spPr>
          <a:xfrm rot="10800000" flipH="1">
            <a:off x="8121028" y="3686040"/>
            <a:ext cx="1869600" cy="150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29" name="Google Shape;1429;p37"/>
          <p:cNvCxnSpPr/>
          <p:nvPr/>
        </p:nvCxnSpPr>
        <p:spPr>
          <a:xfrm>
            <a:off x="8121028" y="1678575"/>
            <a:ext cx="1876000" cy="1515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30" name="Google Shape;1430;p37"/>
          <p:cNvCxnSpPr/>
          <p:nvPr/>
        </p:nvCxnSpPr>
        <p:spPr>
          <a:xfrm>
            <a:off x="8125305" y="3174548"/>
            <a:ext cx="1828400" cy="100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31" name="Google Shape;1431;p37"/>
          <p:cNvCxnSpPr/>
          <p:nvPr/>
        </p:nvCxnSpPr>
        <p:spPr>
          <a:xfrm rot="10800000" flipH="1">
            <a:off x="8105449" y="4197739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32" name="Google Shape;1432;p37"/>
          <p:cNvCxnSpPr/>
          <p:nvPr/>
        </p:nvCxnSpPr>
        <p:spPr>
          <a:xfrm rot="10800000" flipH="1">
            <a:off x="8105449" y="4198056"/>
            <a:ext cx="1848400" cy="48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33" name="Google Shape;1433;p37"/>
          <p:cNvCxnSpPr/>
          <p:nvPr/>
        </p:nvCxnSpPr>
        <p:spPr>
          <a:xfrm>
            <a:off x="8145349" y="3672753"/>
            <a:ext cx="1808800" cy="49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34" name="Google Shape;1434;p37"/>
          <p:cNvCxnSpPr/>
          <p:nvPr/>
        </p:nvCxnSpPr>
        <p:spPr>
          <a:xfrm rot="10800000" flipH="1">
            <a:off x="8071841" y="2680180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35" name="Google Shape;1435;p37"/>
          <p:cNvCxnSpPr/>
          <p:nvPr/>
        </p:nvCxnSpPr>
        <p:spPr>
          <a:xfrm>
            <a:off x="8118317" y="2153339"/>
            <a:ext cx="1828400" cy="100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36" name="Google Shape;1436;p37"/>
          <p:cNvCxnSpPr/>
          <p:nvPr/>
        </p:nvCxnSpPr>
        <p:spPr>
          <a:xfrm rot="10800000" flipH="1">
            <a:off x="8098461" y="3680129"/>
            <a:ext cx="1873200" cy="493200"/>
          </a:xfrm>
          <a:prstGeom prst="straightConnector1">
            <a:avLst/>
          </a:prstGeom>
          <a:noFill/>
          <a:ln w="1143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37" name="Google Shape;1437;p37"/>
          <p:cNvCxnSpPr/>
          <p:nvPr/>
        </p:nvCxnSpPr>
        <p:spPr>
          <a:xfrm>
            <a:off x="8098461" y="3167685"/>
            <a:ext cx="18216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38" name="Google Shape;1438;p37"/>
          <p:cNvCxnSpPr/>
          <p:nvPr/>
        </p:nvCxnSpPr>
        <p:spPr>
          <a:xfrm>
            <a:off x="8138361" y="2651544"/>
            <a:ext cx="1808800" cy="49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39" name="Google Shape;1439;p37"/>
          <p:cNvCxnSpPr/>
          <p:nvPr/>
        </p:nvCxnSpPr>
        <p:spPr>
          <a:xfrm>
            <a:off x="8105357" y="2655365"/>
            <a:ext cx="1828400" cy="100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40" name="Google Shape;1440;p37"/>
          <p:cNvCxnSpPr/>
          <p:nvPr/>
        </p:nvCxnSpPr>
        <p:spPr>
          <a:xfrm>
            <a:off x="8085500" y="3669712"/>
            <a:ext cx="18216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41" name="Google Shape;1441;p37"/>
          <p:cNvCxnSpPr/>
          <p:nvPr/>
        </p:nvCxnSpPr>
        <p:spPr>
          <a:xfrm>
            <a:off x="8125305" y="3182284"/>
            <a:ext cx="1863600" cy="506400"/>
          </a:xfrm>
          <a:prstGeom prst="straightConnector1">
            <a:avLst/>
          </a:prstGeom>
          <a:noFill/>
          <a:ln w="1143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42" name="Google Shape;1442;p37"/>
          <p:cNvCxnSpPr/>
          <p:nvPr/>
        </p:nvCxnSpPr>
        <p:spPr>
          <a:xfrm rot="10800000" flipH="1">
            <a:off x="8105449" y="4205475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43" name="Google Shape;1443;p37"/>
          <p:cNvCxnSpPr/>
          <p:nvPr/>
        </p:nvCxnSpPr>
        <p:spPr>
          <a:xfrm rot="10800000" flipH="1">
            <a:off x="8105449" y="4205792"/>
            <a:ext cx="1848400" cy="48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44" name="Google Shape;1444;p37"/>
          <p:cNvCxnSpPr/>
          <p:nvPr/>
        </p:nvCxnSpPr>
        <p:spPr>
          <a:xfrm>
            <a:off x="8145349" y="3680489"/>
            <a:ext cx="1808800" cy="49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45" name="Google Shape;1445;p37"/>
          <p:cNvCxnSpPr/>
          <p:nvPr/>
        </p:nvCxnSpPr>
        <p:spPr>
          <a:xfrm>
            <a:off x="6254367" y="4178788"/>
            <a:ext cx="1828400" cy="100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46" name="Google Shape;1446;p37"/>
          <p:cNvCxnSpPr/>
          <p:nvPr/>
        </p:nvCxnSpPr>
        <p:spPr>
          <a:xfrm rot="10800000" flipH="1">
            <a:off x="6234509" y="5202296"/>
            <a:ext cx="1848400" cy="48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47" name="Google Shape;1447;p37"/>
          <p:cNvCxnSpPr/>
          <p:nvPr/>
        </p:nvCxnSpPr>
        <p:spPr>
          <a:xfrm>
            <a:off x="6234509" y="5193135"/>
            <a:ext cx="18216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48" name="Google Shape;1448;p37"/>
          <p:cNvCxnSpPr/>
          <p:nvPr/>
        </p:nvCxnSpPr>
        <p:spPr>
          <a:xfrm>
            <a:off x="6274409" y="4676993"/>
            <a:ext cx="1808800" cy="49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49" name="Google Shape;1449;p37"/>
          <p:cNvCxnSpPr/>
          <p:nvPr/>
        </p:nvCxnSpPr>
        <p:spPr>
          <a:xfrm>
            <a:off x="6254367" y="3667513"/>
            <a:ext cx="1828400" cy="100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50" name="Google Shape;1450;p37"/>
          <p:cNvCxnSpPr/>
          <p:nvPr/>
        </p:nvCxnSpPr>
        <p:spPr>
          <a:xfrm rot="10800000" flipH="1">
            <a:off x="6234509" y="4690704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51" name="Google Shape;1451;p37"/>
          <p:cNvCxnSpPr/>
          <p:nvPr/>
        </p:nvCxnSpPr>
        <p:spPr>
          <a:xfrm>
            <a:off x="6220759" y="2149955"/>
            <a:ext cx="1828400" cy="100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52" name="Google Shape;1452;p37"/>
          <p:cNvCxnSpPr/>
          <p:nvPr/>
        </p:nvCxnSpPr>
        <p:spPr>
          <a:xfrm rot="10800000" flipH="1">
            <a:off x="6200901" y="3173145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53" name="Google Shape;1453;p37"/>
          <p:cNvCxnSpPr/>
          <p:nvPr/>
        </p:nvCxnSpPr>
        <p:spPr>
          <a:xfrm rot="10800000" flipH="1">
            <a:off x="6200901" y="3173463"/>
            <a:ext cx="1848400" cy="48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54" name="Google Shape;1454;p37"/>
          <p:cNvCxnSpPr/>
          <p:nvPr/>
        </p:nvCxnSpPr>
        <p:spPr>
          <a:xfrm>
            <a:off x="6200901" y="3164301"/>
            <a:ext cx="18216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55" name="Google Shape;1455;p37"/>
          <p:cNvCxnSpPr/>
          <p:nvPr/>
        </p:nvCxnSpPr>
        <p:spPr>
          <a:xfrm>
            <a:off x="6247377" y="2646304"/>
            <a:ext cx="1828400" cy="100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56" name="Google Shape;1456;p37"/>
          <p:cNvCxnSpPr/>
          <p:nvPr/>
        </p:nvCxnSpPr>
        <p:spPr>
          <a:xfrm rot="10800000" flipH="1">
            <a:off x="6227521" y="3669495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57" name="Google Shape;1457;p37"/>
          <p:cNvCxnSpPr/>
          <p:nvPr/>
        </p:nvCxnSpPr>
        <p:spPr>
          <a:xfrm rot="10800000" flipH="1">
            <a:off x="6227521" y="3669812"/>
            <a:ext cx="1848400" cy="48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58" name="Google Shape;1458;p37"/>
          <p:cNvCxnSpPr/>
          <p:nvPr/>
        </p:nvCxnSpPr>
        <p:spPr>
          <a:xfrm>
            <a:off x="6227521" y="3660651"/>
            <a:ext cx="18216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59" name="Google Shape;1459;p37"/>
          <p:cNvCxnSpPr/>
          <p:nvPr/>
        </p:nvCxnSpPr>
        <p:spPr>
          <a:xfrm rot="10800000" flipH="1">
            <a:off x="6214561" y="4171521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60" name="Google Shape;1460;p37"/>
          <p:cNvCxnSpPr/>
          <p:nvPr/>
        </p:nvCxnSpPr>
        <p:spPr>
          <a:xfrm rot="10800000" flipH="1">
            <a:off x="6214561" y="4171839"/>
            <a:ext cx="1848400" cy="48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61" name="Google Shape;1461;p37"/>
          <p:cNvCxnSpPr/>
          <p:nvPr/>
        </p:nvCxnSpPr>
        <p:spPr>
          <a:xfrm>
            <a:off x="6214561" y="4162677"/>
            <a:ext cx="1821600" cy="0"/>
          </a:xfrm>
          <a:prstGeom prst="straightConnector1">
            <a:avLst/>
          </a:prstGeom>
          <a:noFill/>
          <a:ln w="1143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62" name="Google Shape;1462;p37"/>
          <p:cNvCxnSpPr/>
          <p:nvPr/>
        </p:nvCxnSpPr>
        <p:spPr>
          <a:xfrm>
            <a:off x="6254367" y="3675249"/>
            <a:ext cx="1828400" cy="100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63" name="Google Shape;1463;p37"/>
          <p:cNvCxnSpPr/>
          <p:nvPr/>
        </p:nvCxnSpPr>
        <p:spPr>
          <a:xfrm rot="10800000" flipH="1">
            <a:off x="6234509" y="4698440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64" name="Google Shape;1464;p37"/>
          <p:cNvCxnSpPr/>
          <p:nvPr/>
        </p:nvCxnSpPr>
        <p:spPr>
          <a:xfrm>
            <a:off x="6287975" y="1647928"/>
            <a:ext cx="1811200" cy="254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65" name="Google Shape;1465;p37"/>
          <p:cNvCxnSpPr/>
          <p:nvPr/>
        </p:nvCxnSpPr>
        <p:spPr>
          <a:xfrm rot="10800000" flipH="1">
            <a:off x="6268117" y="2671119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66" name="Google Shape;1466;p37"/>
          <p:cNvCxnSpPr/>
          <p:nvPr/>
        </p:nvCxnSpPr>
        <p:spPr>
          <a:xfrm rot="10800000" flipH="1">
            <a:off x="6268117" y="2671436"/>
            <a:ext cx="1848400" cy="48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67" name="Google Shape;1467;p37"/>
          <p:cNvCxnSpPr/>
          <p:nvPr/>
        </p:nvCxnSpPr>
        <p:spPr>
          <a:xfrm>
            <a:off x="6268117" y="2662275"/>
            <a:ext cx="18216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68" name="Google Shape;1468;p37"/>
          <p:cNvCxnSpPr/>
          <p:nvPr/>
        </p:nvCxnSpPr>
        <p:spPr>
          <a:xfrm>
            <a:off x="6307924" y="1138587"/>
            <a:ext cx="1828400" cy="100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69" name="Google Shape;1469;p37"/>
          <p:cNvCxnSpPr/>
          <p:nvPr/>
        </p:nvCxnSpPr>
        <p:spPr>
          <a:xfrm rot="10800000" flipH="1">
            <a:off x="6288067" y="2161777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70" name="Google Shape;1470;p37"/>
          <p:cNvCxnSpPr/>
          <p:nvPr/>
        </p:nvCxnSpPr>
        <p:spPr>
          <a:xfrm rot="10800000" flipH="1">
            <a:off x="6288067" y="2162095"/>
            <a:ext cx="1848400" cy="48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71" name="Google Shape;1471;p37"/>
          <p:cNvCxnSpPr/>
          <p:nvPr/>
        </p:nvCxnSpPr>
        <p:spPr>
          <a:xfrm rot="10800000" flipH="1">
            <a:off x="6268117" y="1667019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72" name="Google Shape;1472;p37"/>
          <p:cNvCxnSpPr/>
          <p:nvPr/>
        </p:nvCxnSpPr>
        <p:spPr>
          <a:xfrm>
            <a:off x="6308017" y="1142033"/>
            <a:ext cx="1808800" cy="49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73" name="Google Shape;1473;p37"/>
          <p:cNvCxnSpPr/>
          <p:nvPr/>
        </p:nvCxnSpPr>
        <p:spPr>
          <a:xfrm>
            <a:off x="4330203" y="4696052"/>
            <a:ext cx="1828400" cy="100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74" name="Google Shape;1474;p37"/>
          <p:cNvCxnSpPr/>
          <p:nvPr/>
        </p:nvCxnSpPr>
        <p:spPr>
          <a:xfrm rot="10800000" flipH="1">
            <a:off x="4310347" y="5719560"/>
            <a:ext cx="1848400" cy="48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75" name="Google Shape;1475;p37"/>
          <p:cNvCxnSpPr/>
          <p:nvPr/>
        </p:nvCxnSpPr>
        <p:spPr>
          <a:xfrm>
            <a:off x="4310347" y="5710399"/>
            <a:ext cx="18216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76" name="Google Shape;1476;p37"/>
          <p:cNvCxnSpPr/>
          <p:nvPr/>
        </p:nvCxnSpPr>
        <p:spPr>
          <a:xfrm>
            <a:off x="4350247" y="5194257"/>
            <a:ext cx="1808800" cy="49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77" name="Google Shape;1477;p37"/>
          <p:cNvCxnSpPr/>
          <p:nvPr/>
        </p:nvCxnSpPr>
        <p:spPr>
          <a:xfrm rot="10800000" flipH="1">
            <a:off x="4310347" y="5207968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78" name="Google Shape;1478;p37"/>
          <p:cNvCxnSpPr/>
          <p:nvPr/>
        </p:nvCxnSpPr>
        <p:spPr>
          <a:xfrm rot="10800000" flipH="1">
            <a:off x="4310347" y="5208285"/>
            <a:ext cx="1848400" cy="48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79" name="Google Shape;1479;p37"/>
          <p:cNvCxnSpPr/>
          <p:nvPr/>
        </p:nvCxnSpPr>
        <p:spPr>
          <a:xfrm>
            <a:off x="4350247" y="4682983"/>
            <a:ext cx="1808800" cy="49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80" name="Google Shape;1480;p37"/>
          <p:cNvCxnSpPr/>
          <p:nvPr/>
        </p:nvCxnSpPr>
        <p:spPr>
          <a:xfrm>
            <a:off x="4296595" y="2667219"/>
            <a:ext cx="1828400" cy="100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81" name="Google Shape;1481;p37"/>
          <p:cNvCxnSpPr/>
          <p:nvPr/>
        </p:nvCxnSpPr>
        <p:spPr>
          <a:xfrm rot="10800000" flipH="1">
            <a:off x="4276739" y="3690409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82" name="Google Shape;1482;p37"/>
          <p:cNvCxnSpPr/>
          <p:nvPr/>
        </p:nvCxnSpPr>
        <p:spPr>
          <a:xfrm rot="10800000" flipH="1">
            <a:off x="4276739" y="3690727"/>
            <a:ext cx="1848400" cy="48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83" name="Google Shape;1483;p37"/>
          <p:cNvCxnSpPr/>
          <p:nvPr/>
        </p:nvCxnSpPr>
        <p:spPr>
          <a:xfrm>
            <a:off x="4276739" y="3681565"/>
            <a:ext cx="18216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84" name="Google Shape;1484;p37"/>
          <p:cNvCxnSpPr/>
          <p:nvPr/>
        </p:nvCxnSpPr>
        <p:spPr>
          <a:xfrm>
            <a:off x="4316639" y="3165424"/>
            <a:ext cx="1808800" cy="49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85" name="Google Shape;1485;p37"/>
          <p:cNvCxnSpPr/>
          <p:nvPr/>
        </p:nvCxnSpPr>
        <p:spPr>
          <a:xfrm>
            <a:off x="4323215" y="3163568"/>
            <a:ext cx="1828400" cy="10044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86" name="Google Shape;1486;p37"/>
          <p:cNvCxnSpPr/>
          <p:nvPr/>
        </p:nvCxnSpPr>
        <p:spPr>
          <a:xfrm rot="10800000" flipH="1">
            <a:off x="4303357" y="4187076"/>
            <a:ext cx="1848400" cy="48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87" name="Google Shape;1487;p37"/>
          <p:cNvCxnSpPr/>
          <p:nvPr/>
        </p:nvCxnSpPr>
        <p:spPr>
          <a:xfrm>
            <a:off x="4343259" y="3661773"/>
            <a:ext cx="1808800" cy="49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88" name="Google Shape;1488;p37"/>
          <p:cNvCxnSpPr/>
          <p:nvPr/>
        </p:nvCxnSpPr>
        <p:spPr>
          <a:xfrm>
            <a:off x="4310255" y="3665595"/>
            <a:ext cx="1828400" cy="100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89" name="Google Shape;1489;p37"/>
          <p:cNvCxnSpPr/>
          <p:nvPr/>
        </p:nvCxnSpPr>
        <p:spPr>
          <a:xfrm rot="10800000" flipH="1">
            <a:off x="4290397" y="4688785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90" name="Google Shape;1490;p37"/>
          <p:cNvCxnSpPr/>
          <p:nvPr/>
        </p:nvCxnSpPr>
        <p:spPr>
          <a:xfrm rot="10800000" flipH="1">
            <a:off x="4290397" y="4689103"/>
            <a:ext cx="1848400" cy="48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91" name="Google Shape;1491;p37"/>
          <p:cNvCxnSpPr/>
          <p:nvPr/>
        </p:nvCxnSpPr>
        <p:spPr>
          <a:xfrm>
            <a:off x="4290397" y="4679941"/>
            <a:ext cx="18216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92" name="Google Shape;1492;p37"/>
          <p:cNvCxnSpPr/>
          <p:nvPr/>
        </p:nvCxnSpPr>
        <p:spPr>
          <a:xfrm rot="10800000" flipH="1">
            <a:off x="4310347" y="5215704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93" name="Google Shape;1493;p37"/>
          <p:cNvCxnSpPr/>
          <p:nvPr/>
        </p:nvCxnSpPr>
        <p:spPr>
          <a:xfrm rot="10800000" flipH="1">
            <a:off x="4310347" y="5216021"/>
            <a:ext cx="1848400" cy="48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94" name="Google Shape;1494;p37"/>
          <p:cNvCxnSpPr/>
          <p:nvPr/>
        </p:nvCxnSpPr>
        <p:spPr>
          <a:xfrm>
            <a:off x="4350247" y="4690719"/>
            <a:ext cx="1808800" cy="49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95" name="Google Shape;1495;p37"/>
          <p:cNvCxnSpPr/>
          <p:nvPr/>
        </p:nvCxnSpPr>
        <p:spPr>
          <a:xfrm>
            <a:off x="4363812" y="2165192"/>
            <a:ext cx="1828400" cy="100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96" name="Google Shape;1496;p37"/>
          <p:cNvCxnSpPr/>
          <p:nvPr/>
        </p:nvCxnSpPr>
        <p:spPr>
          <a:xfrm rot="10800000" flipH="1">
            <a:off x="4343955" y="3188383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97" name="Google Shape;1497;p37"/>
          <p:cNvCxnSpPr/>
          <p:nvPr/>
        </p:nvCxnSpPr>
        <p:spPr>
          <a:xfrm rot="10800000" flipH="1">
            <a:off x="4343955" y="3188700"/>
            <a:ext cx="1848400" cy="48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98" name="Google Shape;1498;p37"/>
          <p:cNvCxnSpPr/>
          <p:nvPr/>
        </p:nvCxnSpPr>
        <p:spPr>
          <a:xfrm>
            <a:off x="4343955" y="3179539"/>
            <a:ext cx="18216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99" name="Google Shape;1499;p37"/>
          <p:cNvCxnSpPr/>
          <p:nvPr/>
        </p:nvCxnSpPr>
        <p:spPr>
          <a:xfrm>
            <a:off x="4383760" y="1655851"/>
            <a:ext cx="1802800" cy="2558800"/>
          </a:xfrm>
          <a:prstGeom prst="straightConnector1">
            <a:avLst/>
          </a:prstGeom>
          <a:noFill/>
          <a:ln w="1143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00" name="Google Shape;1500;p37"/>
          <p:cNvCxnSpPr/>
          <p:nvPr/>
        </p:nvCxnSpPr>
        <p:spPr>
          <a:xfrm rot="10800000" flipH="1">
            <a:off x="4363904" y="2679041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01" name="Google Shape;1501;p37"/>
          <p:cNvCxnSpPr/>
          <p:nvPr/>
        </p:nvCxnSpPr>
        <p:spPr>
          <a:xfrm>
            <a:off x="4363904" y="2670197"/>
            <a:ext cx="18216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02" name="Google Shape;1502;p37"/>
          <p:cNvCxnSpPr/>
          <p:nvPr/>
        </p:nvCxnSpPr>
        <p:spPr>
          <a:xfrm>
            <a:off x="4403804" y="2154056"/>
            <a:ext cx="1808800" cy="49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03" name="Google Shape;1503;p37"/>
          <p:cNvCxnSpPr/>
          <p:nvPr/>
        </p:nvCxnSpPr>
        <p:spPr>
          <a:xfrm rot="10800000" flipH="1">
            <a:off x="4343955" y="2184283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04" name="Google Shape;1504;p37"/>
          <p:cNvCxnSpPr/>
          <p:nvPr/>
        </p:nvCxnSpPr>
        <p:spPr>
          <a:xfrm>
            <a:off x="4383855" y="1659297"/>
            <a:ext cx="1808800" cy="49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05" name="Google Shape;1505;p37"/>
          <p:cNvCxnSpPr/>
          <p:nvPr/>
        </p:nvCxnSpPr>
        <p:spPr>
          <a:xfrm rot="10800000" flipH="1">
            <a:off x="4324005" y="1191615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06" name="Google Shape;1506;p37"/>
          <p:cNvCxnSpPr/>
          <p:nvPr/>
        </p:nvCxnSpPr>
        <p:spPr>
          <a:xfrm rot="10800000" flipH="1">
            <a:off x="4324005" y="1191932"/>
            <a:ext cx="1848400" cy="48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07" name="Google Shape;1507;p37"/>
          <p:cNvCxnSpPr/>
          <p:nvPr/>
        </p:nvCxnSpPr>
        <p:spPr>
          <a:xfrm>
            <a:off x="4324005" y="1182771"/>
            <a:ext cx="18216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08" name="Google Shape;1508;p37"/>
          <p:cNvCxnSpPr/>
          <p:nvPr/>
        </p:nvCxnSpPr>
        <p:spPr>
          <a:xfrm>
            <a:off x="4363905" y="666629"/>
            <a:ext cx="1808800" cy="49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09" name="Google Shape;1509;p37"/>
          <p:cNvCxnSpPr/>
          <p:nvPr/>
        </p:nvCxnSpPr>
        <p:spPr>
          <a:xfrm>
            <a:off x="4323913" y="664789"/>
            <a:ext cx="1828400" cy="100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10" name="Google Shape;1510;p37"/>
          <p:cNvCxnSpPr/>
          <p:nvPr/>
        </p:nvCxnSpPr>
        <p:spPr>
          <a:xfrm rot="10800000" flipH="1">
            <a:off x="4304057" y="1687980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11" name="Google Shape;1511;p37"/>
          <p:cNvCxnSpPr/>
          <p:nvPr/>
        </p:nvCxnSpPr>
        <p:spPr>
          <a:xfrm rot="10800000" flipH="1">
            <a:off x="4328160" y="1194816"/>
            <a:ext cx="1834800" cy="996800"/>
          </a:xfrm>
          <a:prstGeom prst="straightConnector1">
            <a:avLst/>
          </a:prstGeom>
          <a:noFill/>
          <a:ln w="1524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12" name="Google Shape;1512;p37"/>
          <p:cNvCxnSpPr/>
          <p:nvPr/>
        </p:nvCxnSpPr>
        <p:spPr>
          <a:xfrm>
            <a:off x="4343957" y="1162995"/>
            <a:ext cx="1808800" cy="49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13" name="Google Shape;1513;p37"/>
          <p:cNvSpPr/>
          <p:nvPr/>
        </p:nvSpPr>
        <p:spPr>
          <a:xfrm>
            <a:off x="5977813" y="957980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514" name="Google Shape;1514;p37"/>
          <p:cNvSpPr/>
          <p:nvPr/>
        </p:nvSpPr>
        <p:spPr>
          <a:xfrm>
            <a:off x="4069877" y="461633"/>
            <a:ext cx="449200" cy="440800"/>
          </a:xfrm>
          <a:prstGeom prst="ellipse">
            <a:avLst/>
          </a:prstGeom>
          <a:solidFill>
            <a:srgbClr val="999999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515" name="Google Shape;1515;p37"/>
          <p:cNvSpPr/>
          <p:nvPr/>
        </p:nvSpPr>
        <p:spPr>
          <a:xfrm>
            <a:off x="5979148" y="5459235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516" name="Google Shape;1516;p37"/>
          <p:cNvSpPr/>
          <p:nvPr/>
        </p:nvSpPr>
        <p:spPr>
          <a:xfrm>
            <a:off x="4075203" y="5955561"/>
            <a:ext cx="449200" cy="440800"/>
          </a:xfrm>
          <a:prstGeom prst="ellipse">
            <a:avLst/>
          </a:prstGeom>
          <a:solidFill>
            <a:srgbClr val="999999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1517" name="Google Shape;1517;p37"/>
          <p:cNvCxnSpPr/>
          <p:nvPr/>
        </p:nvCxnSpPr>
        <p:spPr>
          <a:xfrm rot="10800000" flipH="1">
            <a:off x="6291072" y="2157984"/>
            <a:ext cx="1834800" cy="996800"/>
          </a:xfrm>
          <a:prstGeom prst="straightConnector1">
            <a:avLst/>
          </a:prstGeom>
          <a:noFill/>
          <a:ln w="1143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18" name="Google Shape;1518;p37"/>
          <p:cNvSpPr/>
          <p:nvPr/>
        </p:nvSpPr>
        <p:spPr>
          <a:xfrm>
            <a:off x="7885760" y="1454313"/>
            <a:ext cx="449200" cy="440800"/>
          </a:xfrm>
          <a:prstGeom prst="ellipse">
            <a:avLst/>
          </a:prstGeom>
          <a:solidFill>
            <a:srgbClr val="999999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519" name="Google Shape;1519;p37"/>
          <p:cNvSpPr/>
          <p:nvPr/>
        </p:nvSpPr>
        <p:spPr>
          <a:xfrm>
            <a:off x="7885760" y="1950648"/>
            <a:ext cx="449200" cy="440800"/>
          </a:xfrm>
          <a:prstGeom prst="ellipse">
            <a:avLst/>
          </a:prstGeom>
          <a:solidFill>
            <a:srgbClr val="999999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520" name="Google Shape;1520;p37"/>
          <p:cNvSpPr/>
          <p:nvPr/>
        </p:nvSpPr>
        <p:spPr>
          <a:xfrm>
            <a:off x="7885760" y="2446981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521" name="Google Shape;1521;p37"/>
          <p:cNvSpPr/>
          <p:nvPr/>
        </p:nvSpPr>
        <p:spPr>
          <a:xfrm>
            <a:off x="7888428" y="2954716"/>
            <a:ext cx="449200" cy="440800"/>
          </a:xfrm>
          <a:prstGeom prst="ellipse">
            <a:avLst/>
          </a:prstGeom>
          <a:solidFill>
            <a:srgbClr val="999999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522" name="Google Shape;1522;p37"/>
          <p:cNvSpPr/>
          <p:nvPr/>
        </p:nvSpPr>
        <p:spPr>
          <a:xfrm>
            <a:off x="7883092" y="3462483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523" name="Google Shape;1523;p37"/>
          <p:cNvSpPr/>
          <p:nvPr/>
        </p:nvSpPr>
        <p:spPr>
          <a:xfrm>
            <a:off x="7883092" y="3958816"/>
            <a:ext cx="449200" cy="440800"/>
          </a:xfrm>
          <a:prstGeom prst="ellipse">
            <a:avLst/>
          </a:prstGeom>
          <a:solidFill>
            <a:srgbClr val="434343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524" name="Google Shape;1524;p37"/>
          <p:cNvSpPr/>
          <p:nvPr/>
        </p:nvSpPr>
        <p:spPr>
          <a:xfrm>
            <a:off x="7883092" y="4455151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525" name="Google Shape;1525;p37"/>
          <p:cNvSpPr/>
          <p:nvPr/>
        </p:nvSpPr>
        <p:spPr>
          <a:xfrm>
            <a:off x="7885760" y="4962885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526" name="Google Shape;1526;p37"/>
          <p:cNvSpPr/>
          <p:nvPr/>
        </p:nvSpPr>
        <p:spPr>
          <a:xfrm>
            <a:off x="9771947" y="2446960"/>
            <a:ext cx="449200" cy="440800"/>
          </a:xfrm>
          <a:prstGeom prst="ellipse">
            <a:avLst/>
          </a:prstGeom>
          <a:solidFill>
            <a:srgbClr val="CCCCCC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527" name="Google Shape;1527;p37"/>
          <p:cNvSpPr/>
          <p:nvPr/>
        </p:nvSpPr>
        <p:spPr>
          <a:xfrm>
            <a:off x="9753600" y="2950464"/>
            <a:ext cx="449200" cy="440800"/>
          </a:xfrm>
          <a:prstGeom prst="ellipse">
            <a:avLst/>
          </a:prstGeom>
          <a:solidFill>
            <a:srgbClr val="999999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528" name="Google Shape;1528;p37"/>
          <p:cNvSpPr/>
          <p:nvPr/>
        </p:nvSpPr>
        <p:spPr>
          <a:xfrm>
            <a:off x="9755937" y="3462476"/>
            <a:ext cx="449200" cy="440800"/>
          </a:xfrm>
          <a:prstGeom prst="ellipse">
            <a:avLst/>
          </a:prstGeom>
          <a:solidFill>
            <a:srgbClr val="434343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529" name="Google Shape;1529;p37"/>
          <p:cNvSpPr/>
          <p:nvPr/>
        </p:nvSpPr>
        <p:spPr>
          <a:xfrm>
            <a:off x="9771947" y="3970227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530" name="Google Shape;1530;p37"/>
          <p:cNvSpPr/>
          <p:nvPr/>
        </p:nvSpPr>
        <p:spPr>
          <a:xfrm>
            <a:off x="5983151" y="1454313"/>
            <a:ext cx="449200" cy="440800"/>
          </a:xfrm>
          <a:prstGeom prst="ellipse">
            <a:avLst/>
          </a:prstGeom>
          <a:solidFill>
            <a:srgbClr val="999999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1531" name="Google Shape;1531;p37"/>
          <p:cNvCxnSpPr/>
          <p:nvPr/>
        </p:nvCxnSpPr>
        <p:spPr>
          <a:xfrm>
            <a:off x="4364736" y="2170176"/>
            <a:ext cx="1828400" cy="10044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32" name="Google Shape;1532;p37"/>
          <p:cNvSpPr/>
          <p:nvPr/>
        </p:nvSpPr>
        <p:spPr>
          <a:xfrm>
            <a:off x="5974080" y="1950648"/>
            <a:ext cx="449200" cy="440800"/>
          </a:xfrm>
          <a:prstGeom prst="ellipse">
            <a:avLst/>
          </a:prstGeom>
          <a:solidFill>
            <a:srgbClr val="999999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533" name="Google Shape;1533;p37"/>
          <p:cNvSpPr/>
          <p:nvPr/>
        </p:nvSpPr>
        <p:spPr>
          <a:xfrm>
            <a:off x="5974080" y="2954716"/>
            <a:ext cx="449200" cy="440800"/>
          </a:xfrm>
          <a:prstGeom prst="ellipse">
            <a:avLst/>
          </a:prstGeom>
          <a:solidFill>
            <a:srgbClr val="CCCCCC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534" name="Google Shape;1534;p37"/>
          <p:cNvSpPr/>
          <p:nvPr/>
        </p:nvSpPr>
        <p:spPr>
          <a:xfrm>
            <a:off x="5974080" y="3462483"/>
            <a:ext cx="449200" cy="440800"/>
          </a:xfrm>
          <a:prstGeom prst="ellipse">
            <a:avLst/>
          </a:prstGeom>
          <a:solidFill>
            <a:srgbClr val="999999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535" name="Google Shape;1535;p37"/>
          <p:cNvSpPr/>
          <p:nvPr/>
        </p:nvSpPr>
        <p:spPr>
          <a:xfrm>
            <a:off x="5974080" y="3958816"/>
            <a:ext cx="449200" cy="440800"/>
          </a:xfrm>
          <a:prstGeom prst="ellipse">
            <a:avLst/>
          </a:prstGeom>
          <a:solidFill>
            <a:srgbClr val="434343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536" name="Google Shape;1536;p37"/>
          <p:cNvSpPr/>
          <p:nvPr/>
        </p:nvSpPr>
        <p:spPr>
          <a:xfrm>
            <a:off x="5980481" y="4455151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537" name="Google Shape;1537;p37"/>
          <p:cNvSpPr/>
          <p:nvPr/>
        </p:nvSpPr>
        <p:spPr>
          <a:xfrm>
            <a:off x="5983151" y="4962885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538" name="Google Shape;1538;p37"/>
          <p:cNvSpPr/>
          <p:nvPr/>
        </p:nvSpPr>
        <p:spPr>
          <a:xfrm>
            <a:off x="4069867" y="957980"/>
            <a:ext cx="449200" cy="440800"/>
          </a:xfrm>
          <a:prstGeom prst="ellipse">
            <a:avLst/>
          </a:prstGeom>
          <a:solidFill>
            <a:srgbClr val="434343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539" name="Google Shape;1539;p37"/>
          <p:cNvSpPr/>
          <p:nvPr/>
        </p:nvSpPr>
        <p:spPr>
          <a:xfrm>
            <a:off x="4071201" y="5459235"/>
            <a:ext cx="449200" cy="440800"/>
          </a:xfrm>
          <a:prstGeom prst="ellipse">
            <a:avLst/>
          </a:prstGeom>
          <a:solidFill>
            <a:srgbClr val="CCCCCC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540" name="Google Shape;1540;p37"/>
          <p:cNvSpPr/>
          <p:nvPr/>
        </p:nvSpPr>
        <p:spPr>
          <a:xfrm>
            <a:off x="4075203" y="1454313"/>
            <a:ext cx="449200" cy="440800"/>
          </a:xfrm>
          <a:prstGeom prst="ellipse">
            <a:avLst/>
          </a:prstGeom>
          <a:solidFill>
            <a:srgbClr val="434343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541" name="Google Shape;1541;p37"/>
          <p:cNvSpPr/>
          <p:nvPr/>
        </p:nvSpPr>
        <p:spPr>
          <a:xfrm>
            <a:off x="4075203" y="1950648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542" name="Google Shape;1542;p37"/>
          <p:cNvSpPr/>
          <p:nvPr/>
        </p:nvSpPr>
        <p:spPr>
          <a:xfrm>
            <a:off x="4075203" y="2446981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543" name="Google Shape;1543;p37"/>
          <p:cNvSpPr/>
          <p:nvPr/>
        </p:nvSpPr>
        <p:spPr>
          <a:xfrm>
            <a:off x="4077872" y="2954716"/>
            <a:ext cx="449200" cy="440800"/>
          </a:xfrm>
          <a:prstGeom prst="ellipse">
            <a:avLst/>
          </a:prstGeom>
          <a:solidFill>
            <a:srgbClr val="CCCCCC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544" name="Google Shape;1544;p37"/>
          <p:cNvSpPr/>
          <p:nvPr/>
        </p:nvSpPr>
        <p:spPr>
          <a:xfrm>
            <a:off x="4072535" y="3462483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545" name="Google Shape;1545;p37"/>
          <p:cNvSpPr/>
          <p:nvPr/>
        </p:nvSpPr>
        <p:spPr>
          <a:xfrm>
            <a:off x="4072535" y="3958816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546" name="Google Shape;1546;p37"/>
          <p:cNvSpPr/>
          <p:nvPr/>
        </p:nvSpPr>
        <p:spPr>
          <a:xfrm>
            <a:off x="4072535" y="4455151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547" name="Google Shape;1547;p37"/>
          <p:cNvSpPr/>
          <p:nvPr/>
        </p:nvSpPr>
        <p:spPr>
          <a:xfrm>
            <a:off x="4075203" y="4962885"/>
            <a:ext cx="449200" cy="440800"/>
          </a:xfrm>
          <a:prstGeom prst="ellipse">
            <a:avLst/>
          </a:prstGeom>
          <a:solidFill>
            <a:srgbClr val="CCCCCC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548" name="Google Shape;1548;p37"/>
          <p:cNvSpPr txBox="1"/>
          <p:nvPr/>
        </p:nvSpPr>
        <p:spPr>
          <a:xfrm>
            <a:off x="10221133" y="2932600"/>
            <a:ext cx="1255600" cy="3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600">
                <a:latin typeface="Helvetica Neue Light"/>
                <a:ea typeface="Helvetica Neue Light"/>
                <a:cs typeface="Helvetica Neue Light"/>
                <a:sym typeface="Helvetica Neue Light"/>
              </a:rPr>
              <a:t>perro</a:t>
            </a:r>
            <a:endParaRPr sz="16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549" name="Google Shape;1549;p37"/>
          <p:cNvSpPr txBox="1"/>
          <p:nvPr/>
        </p:nvSpPr>
        <p:spPr>
          <a:xfrm>
            <a:off x="10221133" y="3985867"/>
            <a:ext cx="885200" cy="3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600">
                <a:latin typeface="Helvetica Neue Light"/>
                <a:ea typeface="Helvetica Neue Light"/>
                <a:cs typeface="Helvetica Neue Light"/>
                <a:sym typeface="Helvetica Neue Light"/>
              </a:rPr>
              <a:t>canario</a:t>
            </a:r>
            <a:endParaRPr sz="16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1550" name="Google Shape;1550;p37"/>
          <p:cNvCxnSpPr>
            <a:endCxn id="1514" idx="1"/>
          </p:cNvCxnSpPr>
          <p:nvPr/>
        </p:nvCxnSpPr>
        <p:spPr>
          <a:xfrm rot="10800000" flipH="1">
            <a:off x="380860" y="526187"/>
            <a:ext cx="3754800" cy="122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1551" name="Google Shape;1551;p37"/>
          <p:cNvCxnSpPr>
            <a:endCxn id="1516" idx="3"/>
          </p:cNvCxnSpPr>
          <p:nvPr/>
        </p:nvCxnSpPr>
        <p:spPr>
          <a:xfrm>
            <a:off x="377787" y="5108607"/>
            <a:ext cx="3763200" cy="1223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1552" name="Google Shape;1552;p37"/>
          <p:cNvSpPr/>
          <p:nvPr/>
        </p:nvSpPr>
        <p:spPr>
          <a:xfrm>
            <a:off x="1783933" y="5035296"/>
            <a:ext cx="1450000" cy="440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 b="1">
                <a:latin typeface="Helvetica Neue"/>
                <a:ea typeface="Helvetica Neue"/>
                <a:cs typeface="Helvetica Neue"/>
                <a:sym typeface="Helvetica Neue"/>
              </a:rPr>
              <a:t>caballo</a:t>
            </a:r>
            <a:endParaRPr sz="2400"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53" name="Google Shape;1553;p37"/>
          <p:cNvSpPr/>
          <p:nvPr/>
        </p:nvSpPr>
        <p:spPr>
          <a:xfrm>
            <a:off x="5974080" y="2438400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1554" name="Google Shape;1554;p37"/>
          <p:cNvPicPr preferRelativeResize="0"/>
          <p:nvPr/>
        </p:nvPicPr>
        <p:blipFill rotWithShape="1">
          <a:blip r:embed="rId3">
            <a:alphaModFix/>
          </a:blip>
          <a:srcRect r="2524"/>
          <a:stretch/>
        </p:blipFill>
        <p:spPr>
          <a:xfrm>
            <a:off x="247533" y="1899767"/>
            <a:ext cx="2986400" cy="306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5" name="Google Shape;1555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40335" y="740501"/>
            <a:ext cx="1257453" cy="13014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60" name="Google Shape;1560;p38"/>
          <p:cNvCxnSpPr/>
          <p:nvPr/>
        </p:nvCxnSpPr>
        <p:spPr>
          <a:xfrm>
            <a:off x="8095488" y="3169920"/>
            <a:ext cx="1821600" cy="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61" name="Google Shape;1561;p38"/>
          <p:cNvCxnSpPr/>
          <p:nvPr/>
        </p:nvCxnSpPr>
        <p:spPr>
          <a:xfrm>
            <a:off x="6217920" y="2145792"/>
            <a:ext cx="1828400" cy="10044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62" name="Google Shape;1562;p38"/>
          <p:cNvCxnSpPr/>
          <p:nvPr/>
        </p:nvCxnSpPr>
        <p:spPr>
          <a:xfrm rot="10800000" flipH="1">
            <a:off x="6205728" y="3169920"/>
            <a:ext cx="1848400" cy="4892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63" name="Google Shape;1563;p38"/>
          <p:cNvCxnSpPr/>
          <p:nvPr/>
        </p:nvCxnSpPr>
        <p:spPr>
          <a:xfrm rot="10800000" flipH="1">
            <a:off x="4340352" y="3194304"/>
            <a:ext cx="1834800" cy="9968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64" name="Google Shape;1564;p38"/>
          <p:cNvCxnSpPr/>
          <p:nvPr/>
        </p:nvCxnSpPr>
        <p:spPr>
          <a:xfrm rot="10800000" flipH="1">
            <a:off x="4301933" y="2170267"/>
            <a:ext cx="1860000" cy="1016000"/>
          </a:xfrm>
          <a:prstGeom prst="straightConnector1">
            <a:avLst/>
          </a:prstGeom>
          <a:noFill/>
          <a:ln w="1143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65" name="Google Shape;1565;p38"/>
          <p:cNvSpPr txBox="1"/>
          <p:nvPr/>
        </p:nvSpPr>
        <p:spPr>
          <a:xfrm>
            <a:off x="10221133" y="2431767"/>
            <a:ext cx="800800" cy="4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600">
                <a:latin typeface="Helvetica Neue Light"/>
                <a:ea typeface="Helvetica Neue Light"/>
                <a:cs typeface="Helvetica Neue Light"/>
                <a:sym typeface="Helvetica Neue Light"/>
              </a:rPr>
              <a:t>gato</a:t>
            </a:r>
            <a:endParaRPr sz="16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566" name="Google Shape;1566;p38"/>
          <p:cNvSpPr/>
          <p:nvPr/>
        </p:nvSpPr>
        <p:spPr>
          <a:xfrm>
            <a:off x="247533" y="1899500"/>
            <a:ext cx="2986400" cy="30636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1567" name="Google Shape;1567;p38"/>
          <p:cNvCxnSpPr/>
          <p:nvPr/>
        </p:nvCxnSpPr>
        <p:spPr>
          <a:xfrm>
            <a:off x="8095488" y="1658112"/>
            <a:ext cx="1828400" cy="10044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68" name="Google Shape;1568;p38"/>
          <p:cNvCxnSpPr/>
          <p:nvPr/>
        </p:nvCxnSpPr>
        <p:spPr>
          <a:xfrm>
            <a:off x="6266688" y="1658112"/>
            <a:ext cx="1821600" cy="0"/>
          </a:xfrm>
          <a:prstGeom prst="straightConnector1">
            <a:avLst/>
          </a:prstGeom>
          <a:noFill/>
          <a:ln w="1524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69" name="Google Shape;1569;p38"/>
          <p:cNvCxnSpPr/>
          <p:nvPr/>
        </p:nvCxnSpPr>
        <p:spPr>
          <a:xfrm>
            <a:off x="6205728" y="3169920"/>
            <a:ext cx="1821600" cy="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70" name="Google Shape;1570;p38"/>
          <p:cNvSpPr txBox="1"/>
          <p:nvPr/>
        </p:nvSpPr>
        <p:spPr>
          <a:xfrm>
            <a:off x="10221133" y="3492900"/>
            <a:ext cx="1366000" cy="3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600">
                <a:latin typeface="Helvetica Neue Light"/>
                <a:ea typeface="Helvetica Neue Light"/>
                <a:cs typeface="Helvetica Neue Light"/>
                <a:sym typeface="Helvetica Neue Light"/>
              </a:rPr>
              <a:t>caballo</a:t>
            </a:r>
            <a:endParaRPr sz="16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1571" name="Google Shape;1571;p38"/>
          <p:cNvCxnSpPr/>
          <p:nvPr/>
        </p:nvCxnSpPr>
        <p:spPr>
          <a:xfrm>
            <a:off x="8110037" y="2153448"/>
            <a:ext cx="1876000" cy="1515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72" name="Google Shape;1572;p38"/>
          <p:cNvCxnSpPr/>
          <p:nvPr/>
        </p:nvCxnSpPr>
        <p:spPr>
          <a:xfrm rot="10800000" flipH="1">
            <a:off x="8104511" y="3178852"/>
            <a:ext cx="1869600" cy="150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73" name="Google Shape;1573;p38"/>
          <p:cNvCxnSpPr/>
          <p:nvPr/>
        </p:nvCxnSpPr>
        <p:spPr>
          <a:xfrm rot="10800000" flipH="1">
            <a:off x="8121028" y="3686040"/>
            <a:ext cx="1869600" cy="150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74" name="Google Shape;1574;p38"/>
          <p:cNvCxnSpPr/>
          <p:nvPr/>
        </p:nvCxnSpPr>
        <p:spPr>
          <a:xfrm>
            <a:off x="8121028" y="1678575"/>
            <a:ext cx="1876000" cy="1515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75" name="Google Shape;1575;p38"/>
          <p:cNvCxnSpPr/>
          <p:nvPr/>
        </p:nvCxnSpPr>
        <p:spPr>
          <a:xfrm>
            <a:off x="8125305" y="3174548"/>
            <a:ext cx="1828400" cy="100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76" name="Google Shape;1576;p38"/>
          <p:cNvCxnSpPr/>
          <p:nvPr/>
        </p:nvCxnSpPr>
        <p:spPr>
          <a:xfrm rot="10800000" flipH="1">
            <a:off x="8105449" y="4197739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77" name="Google Shape;1577;p38"/>
          <p:cNvCxnSpPr/>
          <p:nvPr/>
        </p:nvCxnSpPr>
        <p:spPr>
          <a:xfrm rot="10800000" flipH="1">
            <a:off x="8105449" y="4198056"/>
            <a:ext cx="1848400" cy="48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78" name="Google Shape;1578;p38"/>
          <p:cNvCxnSpPr/>
          <p:nvPr/>
        </p:nvCxnSpPr>
        <p:spPr>
          <a:xfrm>
            <a:off x="8145349" y="3672753"/>
            <a:ext cx="1808800" cy="49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79" name="Google Shape;1579;p38"/>
          <p:cNvCxnSpPr/>
          <p:nvPr/>
        </p:nvCxnSpPr>
        <p:spPr>
          <a:xfrm rot="10800000" flipH="1">
            <a:off x="8071841" y="2680180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80" name="Google Shape;1580;p38"/>
          <p:cNvCxnSpPr/>
          <p:nvPr/>
        </p:nvCxnSpPr>
        <p:spPr>
          <a:xfrm>
            <a:off x="8118317" y="2153339"/>
            <a:ext cx="1828400" cy="100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81" name="Google Shape;1581;p38"/>
          <p:cNvCxnSpPr/>
          <p:nvPr/>
        </p:nvCxnSpPr>
        <p:spPr>
          <a:xfrm rot="10800000" flipH="1">
            <a:off x="8098461" y="3680129"/>
            <a:ext cx="1873200" cy="493200"/>
          </a:xfrm>
          <a:prstGeom prst="straightConnector1">
            <a:avLst/>
          </a:prstGeom>
          <a:noFill/>
          <a:ln w="1143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82" name="Google Shape;1582;p38"/>
          <p:cNvCxnSpPr/>
          <p:nvPr/>
        </p:nvCxnSpPr>
        <p:spPr>
          <a:xfrm>
            <a:off x="8098461" y="3167685"/>
            <a:ext cx="18216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83" name="Google Shape;1583;p38"/>
          <p:cNvCxnSpPr/>
          <p:nvPr/>
        </p:nvCxnSpPr>
        <p:spPr>
          <a:xfrm>
            <a:off x="8138361" y="2651544"/>
            <a:ext cx="1808800" cy="49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84" name="Google Shape;1584;p38"/>
          <p:cNvCxnSpPr/>
          <p:nvPr/>
        </p:nvCxnSpPr>
        <p:spPr>
          <a:xfrm>
            <a:off x="8105357" y="2655365"/>
            <a:ext cx="1828400" cy="100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85" name="Google Shape;1585;p38"/>
          <p:cNvCxnSpPr/>
          <p:nvPr/>
        </p:nvCxnSpPr>
        <p:spPr>
          <a:xfrm>
            <a:off x="8085500" y="3669712"/>
            <a:ext cx="18216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86" name="Google Shape;1586;p38"/>
          <p:cNvCxnSpPr/>
          <p:nvPr/>
        </p:nvCxnSpPr>
        <p:spPr>
          <a:xfrm>
            <a:off x="8125305" y="3182284"/>
            <a:ext cx="1863600" cy="506400"/>
          </a:xfrm>
          <a:prstGeom prst="straightConnector1">
            <a:avLst/>
          </a:prstGeom>
          <a:noFill/>
          <a:ln w="1143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87" name="Google Shape;1587;p38"/>
          <p:cNvCxnSpPr/>
          <p:nvPr/>
        </p:nvCxnSpPr>
        <p:spPr>
          <a:xfrm rot="10800000" flipH="1">
            <a:off x="8105449" y="4205475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88" name="Google Shape;1588;p38"/>
          <p:cNvCxnSpPr/>
          <p:nvPr/>
        </p:nvCxnSpPr>
        <p:spPr>
          <a:xfrm rot="10800000" flipH="1">
            <a:off x="8105449" y="4205792"/>
            <a:ext cx="1848400" cy="48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89" name="Google Shape;1589;p38"/>
          <p:cNvCxnSpPr/>
          <p:nvPr/>
        </p:nvCxnSpPr>
        <p:spPr>
          <a:xfrm>
            <a:off x="8145349" y="3680489"/>
            <a:ext cx="1808800" cy="49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90" name="Google Shape;1590;p38"/>
          <p:cNvCxnSpPr/>
          <p:nvPr/>
        </p:nvCxnSpPr>
        <p:spPr>
          <a:xfrm>
            <a:off x="6254367" y="4178788"/>
            <a:ext cx="1828400" cy="100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91" name="Google Shape;1591;p38"/>
          <p:cNvCxnSpPr/>
          <p:nvPr/>
        </p:nvCxnSpPr>
        <p:spPr>
          <a:xfrm rot="10800000" flipH="1">
            <a:off x="6234509" y="5202296"/>
            <a:ext cx="1848400" cy="48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92" name="Google Shape;1592;p38"/>
          <p:cNvCxnSpPr/>
          <p:nvPr/>
        </p:nvCxnSpPr>
        <p:spPr>
          <a:xfrm>
            <a:off x="6234509" y="5193135"/>
            <a:ext cx="18216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93" name="Google Shape;1593;p38"/>
          <p:cNvCxnSpPr/>
          <p:nvPr/>
        </p:nvCxnSpPr>
        <p:spPr>
          <a:xfrm>
            <a:off x="6274409" y="4676993"/>
            <a:ext cx="1808800" cy="49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94" name="Google Shape;1594;p38"/>
          <p:cNvCxnSpPr/>
          <p:nvPr/>
        </p:nvCxnSpPr>
        <p:spPr>
          <a:xfrm>
            <a:off x="6254367" y="3667513"/>
            <a:ext cx="1828400" cy="100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95" name="Google Shape;1595;p38"/>
          <p:cNvCxnSpPr/>
          <p:nvPr/>
        </p:nvCxnSpPr>
        <p:spPr>
          <a:xfrm rot="10800000" flipH="1">
            <a:off x="6234509" y="4690704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96" name="Google Shape;1596;p38"/>
          <p:cNvCxnSpPr/>
          <p:nvPr/>
        </p:nvCxnSpPr>
        <p:spPr>
          <a:xfrm>
            <a:off x="6220759" y="2149955"/>
            <a:ext cx="1828400" cy="100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97" name="Google Shape;1597;p38"/>
          <p:cNvCxnSpPr/>
          <p:nvPr/>
        </p:nvCxnSpPr>
        <p:spPr>
          <a:xfrm rot="10800000" flipH="1">
            <a:off x="6200901" y="3173145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98" name="Google Shape;1598;p38"/>
          <p:cNvCxnSpPr/>
          <p:nvPr/>
        </p:nvCxnSpPr>
        <p:spPr>
          <a:xfrm rot="10800000" flipH="1">
            <a:off x="6200901" y="3173463"/>
            <a:ext cx="1848400" cy="48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99" name="Google Shape;1599;p38"/>
          <p:cNvCxnSpPr/>
          <p:nvPr/>
        </p:nvCxnSpPr>
        <p:spPr>
          <a:xfrm>
            <a:off x="6200901" y="3164301"/>
            <a:ext cx="18216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00" name="Google Shape;1600;p38"/>
          <p:cNvCxnSpPr/>
          <p:nvPr/>
        </p:nvCxnSpPr>
        <p:spPr>
          <a:xfrm>
            <a:off x="6247377" y="2646304"/>
            <a:ext cx="1828400" cy="100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01" name="Google Shape;1601;p38"/>
          <p:cNvCxnSpPr/>
          <p:nvPr/>
        </p:nvCxnSpPr>
        <p:spPr>
          <a:xfrm rot="10800000" flipH="1">
            <a:off x="6227521" y="3669495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02" name="Google Shape;1602;p38"/>
          <p:cNvCxnSpPr/>
          <p:nvPr/>
        </p:nvCxnSpPr>
        <p:spPr>
          <a:xfrm rot="10800000" flipH="1">
            <a:off x="6227521" y="3669812"/>
            <a:ext cx="1848400" cy="48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03" name="Google Shape;1603;p38"/>
          <p:cNvCxnSpPr/>
          <p:nvPr/>
        </p:nvCxnSpPr>
        <p:spPr>
          <a:xfrm>
            <a:off x="6227521" y="3660651"/>
            <a:ext cx="18216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04" name="Google Shape;1604;p38"/>
          <p:cNvCxnSpPr/>
          <p:nvPr/>
        </p:nvCxnSpPr>
        <p:spPr>
          <a:xfrm rot="10800000" flipH="1">
            <a:off x="6214561" y="4171521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05" name="Google Shape;1605;p38"/>
          <p:cNvCxnSpPr/>
          <p:nvPr/>
        </p:nvCxnSpPr>
        <p:spPr>
          <a:xfrm rot="10800000" flipH="1">
            <a:off x="6214561" y="4171839"/>
            <a:ext cx="1848400" cy="48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06" name="Google Shape;1606;p38"/>
          <p:cNvCxnSpPr/>
          <p:nvPr/>
        </p:nvCxnSpPr>
        <p:spPr>
          <a:xfrm>
            <a:off x="6214561" y="4162677"/>
            <a:ext cx="1821600" cy="0"/>
          </a:xfrm>
          <a:prstGeom prst="straightConnector1">
            <a:avLst/>
          </a:prstGeom>
          <a:noFill/>
          <a:ln w="1143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07" name="Google Shape;1607;p38"/>
          <p:cNvCxnSpPr/>
          <p:nvPr/>
        </p:nvCxnSpPr>
        <p:spPr>
          <a:xfrm>
            <a:off x="6254367" y="3675249"/>
            <a:ext cx="1828400" cy="100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08" name="Google Shape;1608;p38"/>
          <p:cNvCxnSpPr/>
          <p:nvPr/>
        </p:nvCxnSpPr>
        <p:spPr>
          <a:xfrm rot="10800000" flipH="1">
            <a:off x="6234509" y="4698440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09" name="Google Shape;1609;p38"/>
          <p:cNvCxnSpPr/>
          <p:nvPr/>
        </p:nvCxnSpPr>
        <p:spPr>
          <a:xfrm>
            <a:off x="6287975" y="1647928"/>
            <a:ext cx="1811200" cy="254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10" name="Google Shape;1610;p38"/>
          <p:cNvCxnSpPr/>
          <p:nvPr/>
        </p:nvCxnSpPr>
        <p:spPr>
          <a:xfrm rot="10800000" flipH="1">
            <a:off x="6268117" y="2671119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11" name="Google Shape;1611;p38"/>
          <p:cNvCxnSpPr/>
          <p:nvPr/>
        </p:nvCxnSpPr>
        <p:spPr>
          <a:xfrm rot="10800000" flipH="1">
            <a:off x="6268117" y="2671436"/>
            <a:ext cx="1848400" cy="48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12" name="Google Shape;1612;p38"/>
          <p:cNvCxnSpPr/>
          <p:nvPr/>
        </p:nvCxnSpPr>
        <p:spPr>
          <a:xfrm>
            <a:off x="6268117" y="2662275"/>
            <a:ext cx="18216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13" name="Google Shape;1613;p38"/>
          <p:cNvCxnSpPr/>
          <p:nvPr/>
        </p:nvCxnSpPr>
        <p:spPr>
          <a:xfrm>
            <a:off x="6307924" y="1138587"/>
            <a:ext cx="1828400" cy="100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14" name="Google Shape;1614;p38"/>
          <p:cNvCxnSpPr/>
          <p:nvPr/>
        </p:nvCxnSpPr>
        <p:spPr>
          <a:xfrm rot="10800000" flipH="1">
            <a:off x="6288067" y="2161777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15" name="Google Shape;1615;p38"/>
          <p:cNvCxnSpPr/>
          <p:nvPr/>
        </p:nvCxnSpPr>
        <p:spPr>
          <a:xfrm rot="10800000" flipH="1">
            <a:off x="6288067" y="2162095"/>
            <a:ext cx="1848400" cy="48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16" name="Google Shape;1616;p38"/>
          <p:cNvCxnSpPr/>
          <p:nvPr/>
        </p:nvCxnSpPr>
        <p:spPr>
          <a:xfrm rot="10800000" flipH="1">
            <a:off x="6268117" y="1667019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17" name="Google Shape;1617;p38"/>
          <p:cNvCxnSpPr/>
          <p:nvPr/>
        </p:nvCxnSpPr>
        <p:spPr>
          <a:xfrm>
            <a:off x="6308017" y="1142033"/>
            <a:ext cx="1808800" cy="49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18" name="Google Shape;1618;p38"/>
          <p:cNvCxnSpPr/>
          <p:nvPr/>
        </p:nvCxnSpPr>
        <p:spPr>
          <a:xfrm>
            <a:off x="4330203" y="4696052"/>
            <a:ext cx="1828400" cy="100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19" name="Google Shape;1619;p38"/>
          <p:cNvCxnSpPr/>
          <p:nvPr/>
        </p:nvCxnSpPr>
        <p:spPr>
          <a:xfrm rot="10800000" flipH="1">
            <a:off x="4310347" y="5719560"/>
            <a:ext cx="1848400" cy="48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20" name="Google Shape;1620;p38"/>
          <p:cNvCxnSpPr/>
          <p:nvPr/>
        </p:nvCxnSpPr>
        <p:spPr>
          <a:xfrm>
            <a:off x="4310347" y="5710399"/>
            <a:ext cx="18216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21" name="Google Shape;1621;p38"/>
          <p:cNvCxnSpPr/>
          <p:nvPr/>
        </p:nvCxnSpPr>
        <p:spPr>
          <a:xfrm>
            <a:off x="4350247" y="5194257"/>
            <a:ext cx="1808800" cy="49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22" name="Google Shape;1622;p38"/>
          <p:cNvCxnSpPr/>
          <p:nvPr/>
        </p:nvCxnSpPr>
        <p:spPr>
          <a:xfrm rot="10800000" flipH="1">
            <a:off x="4310347" y="5207968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23" name="Google Shape;1623;p38"/>
          <p:cNvCxnSpPr/>
          <p:nvPr/>
        </p:nvCxnSpPr>
        <p:spPr>
          <a:xfrm rot="10800000" flipH="1">
            <a:off x="4310347" y="5208285"/>
            <a:ext cx="1848400" cy="48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24" name="Google Shape;1624;p38"/>
          <p:cNvCxnSpPr/>
          <p:nvPr/>
        </p:nvCxnSpPr>
        <p:spPr>
          <a:xfrm>
            <a:off x="4350247" y="4682983"/>
            <a:ext cx="1808800" cy="49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25" name="Google Shape;1625;p38"/>
          <p:cNvCxnSpPr/>
          <p:nvPr/>
        </p:nvCxnSpPr>
        <p:spPr>
          <a:xfrm>
            <a:off x="4296595" y="2667219"/>
            <a:ext cx="1828400" cy="100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26" name="Google Shape;1626;p38"/>
          <p:cNvCxnSpPr/>
          <p:nvPr/>
        </p:nvCxnSpPr>
        <p:spPr>
          <a:xfrm rot="10800000" flipH="1">
            <a:off x="4276739" y="3690409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27" name="Google Shape;1627;p38"/>
          <p:cNvCxnSpPr/>
          <p:nvPr/>
        </p:nvCxnSpPr>
        <p:spPr>
          <a:xfrm rot="10800000" flipH="1">
            <a:off x="4276739" y="3690727"/>
            <a:ext cx="1848400" cy="48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28" name="Google Shape;1628;p38"/>
          <p:cNvCxnSpPr/>
          <p:nvPr/>
        </p:nvCxnSpPr>
        <p:spPr>
          <a:xfrm>
            <a:off x="4276739" y="3681565"/>
            <a:ext cx="18216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29" name="Google Shape;1629;p38"/>
          <p:cNvCxnSpPr/>
          <p:nvPr/>
        </p:nvCxnSpPr>
        <p:spPr>
          <a:xfrm>
            <a:off x="4316639" y="3165424"/>
            <a:ext cx="1808800" cy="49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30" name="Google Shape;1630;p38"/>
          <p:cNvCxnSpPr/>
          <p:nvPr/>
        </p:nvCxnSpPr>
        <p:spPr>
          <a:xfrm>
            <a:off x="4323215" y="3163568"/>
            <a:ext cx="1828400" cy="10044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31" name="Google Shape;1631;p38"/>
          <p:cNvCxnSpPr/>
          <p:nvPr/>
        </p:nvCxnSpPr>
        <p:spPr>
          <a:xfrm rot="10800000" flipH="1">
            <a:off x="4303357" y="4187076"/>
            <a:ext cx="1848400" cy="48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32" name="Google Shape;1632;p38"/>
          <p:cNvCxnSpPr/>
          <p:nvPr/>
        </p:nvCxnSpPr>
        <p:spPr>
          <a:xfrm>
            <a:off x="4343259" y="3661773"/>
            <a:ext cx="1808800" cy="49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33" name="Google Shape;1633;p38"/>
          <p:cNvCxnSpPr/>
          <p:nvPr/>
        </p:nvCxnSpPr>
        <p:spPr>
          <a:xfrm>
            <a:off x="4310255" y="3665595"/>
            <a:ext cx="1828400" cy="100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34" name="Google Shape;1634;p38"/>
          <p:cNvCxnSpPr/>
          <p:nvPr/>
        </p:nvCxnSpPr>
        <p:spPr>
          <a:xfrm rot="10800000" flipH="1">
            <a:off x="4290397" y="4688785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35" name="Google Shape;1635;p38"/>
          <p:cNvCxnSpPr/>
          <p:nvPr/>
        </p:nvCxnSpPr>
        <p:spPr>
          <a:xfrm rot="10800000" flipH="1">
            <a:off x="4290397" y="4689103"/>
            <a:ext cx="1848400" cy="48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36" name="Google Shape;1636;p38"/>
          <p:cNvCxnSpPr/>
          <p:nvPr/>
        </p:nvCxnSpPr>
        <p:spPr>
          <a:xfrm>
            <a:off x="4290397" y="4679941"/>
            <a:ext cx="18216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37" name="Google Shape;1637;p38"/>
          <p:cNvCxnSpPr/>
          <p:nvPr/>
        </p:nvCxnSpPr>
        <p:spPr>
          <a:xfrm rot="10800000" flipH="1">
            <a:off x="4310347" y="5215704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38" name="Google Shape;1638;p38"/>
          <p:cNvCxnSpPr/>
          <p:nvPr/>
        </p:nvCxnSpPr>
        <p:spPr>
          <a:xfrm rot="10800000" flipH="1">
            <a:off x="4310347" y="5216021"/>
            <a:ext cx="1848400" cy="48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39" name="Google Shape;1639;p38"/>
          <p:cNvCxnSpPr/>
          <p:nvPr/>
        </p:nvCxnSpPr>
        <p:spPr>
          <a:xfrm>
            <a:off x="4350247" y="4690719"/>
            <a:ext cx="1808800" cy="49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40" name="Google Shape;1640;p38"/>
          <p:cNvCxnSpPr/>
          <p:nvPr/>
        </p:nvCxnSpPr>
        <p:spPr>
          <a:xfrm>
            <a:off x="4363812" y="2165192"/>
            <a:ext cx="1828400" cy="100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41" name="Google Shape;1641;p38"/>
          <p:cNvCxnSpPr/>
          <p:nvPr/>
        </p:nvCxnSpPr>
        <p:spPr>
          <a:xfrm rot="10800000" flipH="1">
            <a:off x="4343955" y="3188383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42" name="Google Shape;1642;p38"/>
          <p:cNvCxnSpPr/>
          <p:nvPr/>
        </p:nvCxnSpPr>
        <p:spPr>
          <a:xfrm rot="10800000" flipH="1">
            <a:off x="4343955" y="3188700"/>
            <a:ext cx="1848400" cy="48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43" name="Google Shape;1643;p38"/>
          <p:cNvCxnSpPr/>
          <p:nvPr/>
        </p:nvCxnSpPr>
        <p:spPr>
          <a:xfrm>
            <a:off x="4343955" y="3179539"/>
            <a:ext cx="18216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44" name="Google Shape;1644;p38"/>
          <p:cNvCxnSpPr/>
          <p:nvPr/>
        </p:nvCxnSpPr>
        <p:spPr>
          <a:xfrm>
            <a:off x="4383760" y="1655851"/>
            <a:ext cx="1802800" cy="2558800"/>
          </a:xfrm>
          <a:prstGeom prst="straightConnector1">
            <a:avLst/>
          </a:prstGeom>
          <a:noFill/>
          <a:ln w="1143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45" name="Google Shape;1645;p38"/>
          <p:cNvCxnSpPr/>
          <p:nvPr/>
        </p:nvCxnSpPr>
        <p:spPr>
          <a:xfrm rot="10800000" flipH="1">
            <a:off x="4363904" y="2679041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46" name="Google Shape;1646;p38"/>
          <p:cNvCxnSpPr/>
          <p:nvPr/>
        </p:nvCxnSpPr>
        <p:spPr>
          <a:xfrm>
            <a:off x="4363904" y="2670197"/>
            <a:ext cx="18216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47" name="Google Shape;1647;p38"/>
          <p:cNvCxnSpPr/>
          <p:nvPr/>
        </p:nvCxnSpPr>
        <p:spPr>
          <a:xfrm>
            <a:off x="4403804" y="2154056"/>
            <a:ext cx="1808800" cy="49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48" name="Google Shape;1648;p38"/>
          <p:cNvCxnSpPr/>
          <p:nvPr/>
        </p:nvCxnSpPr>
        <p:spPr>
          <a:xfrm rot="10800000" flipH="1">
            <a:off x="4343955" y="2184283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49" name="Google Shape;1649;p38"/>
          <p:cNvCxnSpPr/>
          <p:nvPr/>
        </p:nvCxnSpPr>
        <p:spPr>
          <a:xfrm>
            <a:off x="4383855" y="1659297"/>
            <a:ext cx="1808800" cy="49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50" name="Google Shape;1650;p38"/>
          <p:cNvCxnSpPr/>
          <p:nvPr/>
        </p:nvCxnSpPr>
        <p:spPr>
          <a:xfrm rot="10800000" flipH="1">
            <a:off x="4324005" y="1191615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51" name="Google Shape;1651;p38"/>
          <p:cNvCxnSpPr/>
          <p:nvPr/>
        </p:nvCxnSpPr>
        <p:spPr>
          <a:xfrm rot="10800000" flipH="1">
            <a:off x="4324005" y="1191932"/>
            <a:ext cx="1848400" cy="48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52" name="Google Shape;1652;p38"/>
          <p:cNvCxnSpPr/>
          <p:nvPr/>
        </p:nvCxnSpPr>
        <p:spPr>
          <a:xfrm>
            <a:off x="4324005" y="1182771"/>
            <a:ext cx="18216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53" name="Google Shape;1653;p38"/>
          <p:cNvCxnSpPr/>
          <p:nvPr/>
        </p:nvCxnSpPr>
        <p:spPr>
          <a:xfrm>
            <a:off x="4363905" y="666629"/>
            <a:ext cx="1808800" cy="49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54" name="Google Shape;1654;p38"/>
          <p:cNvCxnSpPr/>
          <p:nvPr/>
        </p:nvCxnSpPr>
        <p:spPr>
          <a:xfrm>
            <a:off x="4323913" y="664789"/>
            <a:ext cx="1828400" cy="100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55" name="Google Shape;1655;p38"/>
          <p:cNvCxnSpPr/>
          <p:nvPr/>
        </p:nvCxnSpPr>
        <p:spPr>
          <a:xfrm rot="10800000" flipH="1">
            <a:off x="4304057" y="1687980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56" name="Google Shape;1656;p38"/>
          <p:cNvCxnSpPr/>
          <p:nvPr/>
        </p:nvCxnSpPr>
        <p:spPr>
          <a:xfrm rot="10800000" flipH="1">
            <a:off x="4328160" y="1194816"/>
            <a:ext cx="1834800" cy="996800"/>
          </a:xfrm>
          <a:prstGeom prst="straightConnector1">
            <a:avLst/>
          </a:prstGeom>
          <a:noFill/>
          <a:ln w="1524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57" name="Google Shape;1657;p38"/>
          <p:cNvCxnSpPr/>
          <p:nvPr/>
        </p:nvCxnSpPr>
        <p:spPr>
          <a:xfrm>
            <a:off x="4343957" y="1162995"/>
            <a:ext cx="1808800" cy="49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58" name="Google Shape;1658;p38"/>
          <p:cNvSpPr/>
          <p:nvPr/>
        </p:nvSpPr>
        <p:spPr>
          <a:xfrm>
            <a:off x="5977813" y="957980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659" name="Google Shape;1659;p38"/>
          <p:cNvSpPr/>
          <p:nvPr/>
        </p:nvSpPr>
        <p:spPr>
          <a:xfrm>
            <a:off x="4069877" y="461633"/>
            <a:ext cx="449200" cy="440800"/>
          </a:xfrm>
          <a:prstGeom prst="ellipse">
            <a:avLst/>
          </a:prstGeom>
          <a:solidFill>
            <a:srgbClr val="999999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660" name="Google Shape;1660;p38"/>
          <p:cNvSpPr/>
          <p:nvPr/>
        </p:nvSpPr>
        <p:spPr>
          <a:xfrm>
            <a:off x="5979148" y="5459235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661" name="Google Shape;1661;p38"/>
          <p:cNvSpPr/>
          <p:nvPr/>
        </p:nvSpPr>
        <p:spPr>
          <a:xfrm>
            <a:off x="4075203" y="5955561"/>
            <a:ext cx="449200" cy="440800"/>
          </a:xfrm>
          <a:prstGeom prst="ellipse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1662" name="Google Shape;1662;p38"/>
          <p:cNvCxnSpPr/>
          <p:nvPr/>
        </p:nvCxnSpPr>
        <p:spPr>
          <a:xfrm rot="10800000" flipH="1">
            <a:off x="6291072" y="2157984"/>
            <a:ext cx="1834800" cy="996800"/>
          </a:xfrm>
          <a:prstGeom prst="straightConnector1">
            <a:avLst/>
          </a:prstGeom>
          <a:noFill/>
          <a:ln w="1143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63" name="Google Shape;1663;p38"/>
          <p:cNvSpPr/>
          <p:nvPr/>
        </p:nvSpPr>
        <p:spPr>
          <a:xfrm>
            <a:off x="7885760" y="1454313"/>
            <a:ext cx="449200" cy="440800"/>
          </a:xfrm>
          <a:prstGeom prst="ellipse">
            <a:avLst/>
          </a:prstGeom>
          <a:solidFill>
            <a:srgbClr val="CCCCCC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664" name="Google Shape;1664;p38"/>
          <p:cNvSpPr/>
          <p:nvPr/>
        </p:nvSpPr>
        <p:spPr>
          <a:xfrm>
            <a:off x="7885760" y="1950648"/>
            <a:ext cx="449200" cy="440800"/>
          </a:xfrm>
          <a:prstGeom prst="ellipse">
            <a:avLst/>
          </a:prstGeom>
          <a:solidFill>
            <a:srgbClr val="434343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665" name="Google Shape;1665;p38"/>
          <p:cNvSpPr/>
          <p:nvPr/>
        </p:nvSpPr>
        <p:spPr>
          <a:xfrm>
            <a:off x="7885760" y="2446981"/>
            <a:ext cx="449200" cy="440800"/>
          </a:xfrm>
          <a:prstGeom prst="ellipse">
            <a:avLst/>
          </a:prstGeom>
          <a:solidFill>
            <a:srgbClr val="999999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666" name="Google Shape;1666;p38"/>
          <p:cNvSpPr/>
          <p:nvPr/>
        </p:nvSpPr>
        <p:spPr>
          <a:xfrm>
            <a:off x="7888428" y="2954716"/>
            <a:ext cx="449200" cy="440800"/>
          </a:xfrm>
          <a:prstGeom prst="ellipse">
            <a:avLst/>
          </a:prstGeom>
          <a:solidFill>
            <a:srgbClr val="434343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667" name="Google Shape;1667;p38"/>
          <p:cNvSpPr/>
          <p:nvPr/>
        </p:nvSpPr>
        <p:spPr>
          <a:xfrm>
            <a:off x="7883092" y="3462483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668" name="Google Shape;1668;p38"/>
          <p:cNvSpPr/>
          <p:nvPr/>
        </p:nvSpPr>
        <p:spPr>
          <a:xfrm>
            <a:off x="7883092" y="3958816"/>
            <a:ext cx="449200" cy="440800"/>
          </a:xfrm>
          <a:prstGeom prst="ellipse">
            <a:avLst/>
          </a:prstGeom>
          <a:solidFill>
            <a:srgbClr val="434343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669" name="Google Shape;1669;p38"/>
          <p:cNvSpPr/>
          <p:nvPr/>
        </p:nvSpPr>
        <p:spPr>
          <a:xfrm>
            <a:off x="7883092" y="4455151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670" name="Google Shape;1670;p38"/>
          <p:cNvSpPr/>
          <p:nvPr/>
        </p:nvSpPr>
        <p:spPr>
          <a:xfrm>
            <a:off x="7885760" y="4962885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671" name="Google Shape;1671;p38"/>
          <p:cNvSpPr/>
          <p:nvPr/>
        </p:nvSpPr>
        <p:spPr>
          <a:xfrm>
            <a:off x="9771947" y="2446960"/>
            <a:ext cx="449200" cy="440800"/>
          </a:xfrm>
          <a:prstGeom prst="ellipse">
            <a:avLst/>
          </a:prstGeom>
          <a:solidFill>
            <a:srgbClr val="CCCCCC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672" name="Google Shape;1672;p38"/>
          <p:cNvSpPr/>
          <p:nvPr/>
        </p:nvSpPr>
        <p:spPr>
          <a:xfrm>
            <a:off x="9753600" y="2950464"/>
            <a:ext cx="449200" cy="440800"/>
          </a:xfrm>
          <a:prstGeom prst="ellipse">
            <a:avLst/>
          </a:prstGeom>
          <a:solidFill>
            <a:srgbClr val="434343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673" name="Google Shape;1673;p38"/>
          <p:cNvSpPr/>
          <p:nvPr/>
        </p:nvSpPr>
        <p:spPr>
          <a:xfrm>
            <a:off x="9755937" y="3462476"/>
            <a:ext cx="449200" cy="440800"/>
          </a:xfrm>
          <a:prstGeom prst="ellipse">
            <a:avLst/>
          </a:prstGeom>
          <a:solidFill>
            <a:srgbClr val="999999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674" name="Google Shape;1674;p38"/>
          <p:cNvSpPr/>
          <p:nvPr/>
        </p:nvSpPr>
        <p:spPr>
          <a:xfrm>
            <a:off x="9771947" y="3970227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675" name="Google Shape;1675;p38"/>
          <p:cNvSpPr/>
          <p:nvPr/>
        </p:nvSpPr>
        <p:spPr>
          <a:xfrm>
            <a:off x="5983151" y="1454313"/>
            <a:ext cx="449200" cy="440800"/>
          </a:xfrm>
          <a:prstGeom prst="ellipse">
            <a:avLst/>
          </a:prstGeom>
          <a:solidFill>
            <a:srgbClr val="CCCCCC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1676" name="Google Shape;1676;p38"/>
          <p:cNvCxnSpPr/>
          <p:nvPr/>
        </p:nvCxnSpPr>
        <p:spPr>
          <a:xfrm>
            <a:off x="4364736" y="2170176"/>
            <a:ext cx="1828400" cy="10044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77" name="Google Shape;1677;p38"/>
          <p:cNvSpPr/>
          <p:nvPr/>
        </p:nvSpPr>
        <p:spPr>
          <a:xfrm>
            <a:off x="5974080" y="1950648"/>
            <a:ext cx="449200" cy="440800"/>
          </a:xfrm>
          <a:prstGeom prst="ellipse">
            <a:avLst/>
          </a:prstGeom>
          <a:solidFill>
            <a:srgbClr val="434343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678" name="Google Shape;1678;p38"/>
          <p:cNvSpPr/>
          <p:nvPr/>
        </p:nvSpPr>
        <p:spPr>
          <a:xfrm>
            <a:off x="5974080" y="2954716"/>
            <a:ext cx="449200" cy="440800"/>
          </a:xfrm>
          <a:prstGeom prst="ellipse">
            <a:avLst/>
          </a:prstGeom>
          <a:solidFill>
            <a:srgbClr val="434343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679" name="Google Shape;1679;p38"/>
          <p:cNvSpPr/>
          <p:nvPr/>
        </p:nvSpPr>
        <p:spPr>
          <a:xfrm>
            <a:off x="5974080" y="3462483"/>
            <a:ext cx="449200" cy="440800"/>
          </a:xfrm>
          <a:prstGeom prst="ellipse">
            <a:avLst/>
          </a:prstGeom>
          <a:solidFill>
            <a:srgbClr val="CCCCCC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680" name="Google Shape;1680;p38"/>
          <p:cNvSpPr/>
          <p:nvPr/>
        </p:nvSpPr>
        <p:spPr>
          <a:xfrm>
            <a:off x="5974080" y="3958816"/>
            <a:ext cx="449200" cy="440800"/>
          </a:xfrm>
          <a:prstGeom prst="ellipse">
            <a:avLst/>
          </a:prstGeom>
          <a:solidFill>
            <a:srgbClr val="434343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681" name="Google Shape;1681;p38"/>
          <p:cNvSpPr/>
          <p:nvPr/>
        </p:nvSpPr>
        <p:spPr>
          <a:xfrm>
            <a:off x="5980481" y="4455151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682" name="Google Shape;1682;p38"/>
          <p:cNvSpPr/>
          <p:nvPr/>
        </p:nvSpPr>
        <p:spPr>
          <a:xfrm>
            <a:off x="5983151" y="4962885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683" name="Google Shape;1683;p38"/>
          <p:cNvSpPr/>
          <p:nvPr/>
        </p:nvSpPr>
        <p:spPr>
          <a:xfrm>
            <a:off x="4069867" y="957980"/>
            <a:ext cx="449200" cy="440800"/>
          </a:xfrm>
          <a:prstGeom prst="ellipse">
            <a:avLst/>
          </a:prstGeom>
          <a:solidFill>
            <a:srgbClr val="CCCCCC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684" name="Google Shape;1684;p38"/>
          <p:cNvSpPr/>
          <p:nvPr/>
        </p:nvSpPr>
        <p:spPr>
          <a:xfrm>
            <a:off x="4071201" y="5459235"/>
            <a:ext cx="449200" cy="440800"/>
          </a:xfrm>
          <a:prstGeom prst="ellipse">
            <a:avLst/>
          </a:prstGeom>
          <a:solidFill>
            <a:srgbClr val="CCCCCC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685" name="Google Shape;1685;p38"/>
          <p:cNvSpPr/>
          <p:nvPr/>
        </p:nvSpPr>
        <p:spPr>
          <a:xfrm>
            <a:off x="4075203" y="1454313"/>
            <a:ext cx="449200" cy="440800"/>
          </a:xfrm>
          <a:prstGeom prst="ellipse">
            <a:avLst/>
          </a:prstGeom>
          <a:solidFill>
            <a:srgbClr val="999999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686" name="Google Shape;1686;p38"/>
          <p:cNvSpPr/>
          <p:nvPr/>
        </p:nvSpPr>
        <p:spPr>
          <a:xfrm>
            <a:off x="4075203" y="1950648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687" name="Google Shape;1687;p38"/>
          <p:cNvSpPr/>
          <p:nvPr/>
        </p:nvSpPr>
        <p:spPr>
          <a:xfrm>
            <a:off x="4075203" y="2446981"/>
            <a:ext cx="449200" cy="440800"/>
          </a:xfrm>
          <a:prstGeom prst="ellipse">
            <a:avLst/>
          </a:prstGeom>
          <a:solidFill>
            <a:srgbClr val="434343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688" name="Google Shape;1688;p38"/>
          <p:cNvSpPr/>
          <p:nvPr/>
        </p:nvSpPr>
        <p:spPr>
          <a:xfrm>
            <a:off x="4077872" y="2954716"/>
            <a:ext cx="449200" cy="440800"/>
          </a:xfrm>
          <a:prstGeom prst="ellipse">
            <a:avLst/>
          </a:prstGeom>
          <a:solidFill>
            <a:srgbClr val="434343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689" name="Google Shape;1689;p38"/>
          <p:cNvSpPr/>
          <p:nvPr/>
        </p:nvSpPr>
        <p:spPr>
          <a:xfrm>
            <a:off x="4072535" y="3462483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690" name="Google Shape;1690;p38"/>
          <p:cNvSpPr/>
          <p:nvPr/>
        </p:nvSpPr>
        <p:spPr>
          <a:xfrm>
            <a:off x="4072535" y="3958816"/>
            <a:ext cx="449200" cy="440800"/>
          </a:xfrm>
          <a:prstGeom prst="ellipse">
            <a:avLst/>
          </a:prstGeom>
          <a:solidFill>
            <a:srgbClr val="999999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691" name="Google Shape;1691;p38"/>
          <p:cNvSpPr/>
          <p:nvPr/>
        </p:nvSpPr>
        <p:spPr>
          <a:xfrm>
            <a:off x="4072535" y="4455151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692" name="Google Shape;1692;p38"/>
          <p:cNvSpPr/>
          <p:nvPr/>
        </p:nvSpPr>
        <p:spPr>
          <a:xfrm>
            <a:off x="4075203" y="4962885"/>
            <a:ext cx="449200" cy="440800"/>
          </a:xfrm>
          <a:prstGeom prst="ellipse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693" name="Google Shape;1693;p38"/>
          <p:cNvSpPr txBox="1"/>
          <p:nvPr/>
        </p:nvSpPr>
        <p:spPr>
          <a:xfrm>
            <a:off x="10221133" y="2932600"/>
            <a:ext cx="1255600" cy="3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2133" b="1">
                <a:latin typeface="Helvetica Neue"/>
                <a:ea typeface="Helvetica Neue"/>
                <a:cs typeface="Helvetica Neue"/>
                <a:sym typeface="Helvetica Neue"/>
              </a:rPr>
              <a:t>perro</a:t>
            </a:r>
            <a:endParaRPr sz="2133"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94" name="Google Shape;1694;p38"/>
          <p:cNvSpPr txBox="1"/>
          <p:nvPr/>
        </p:nvSpPr>
        <p:spPr>
          <a:xfrm>
            <a:off x="10221133" y="3985867"/>
            <a:ext cx="885200" cy="3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600">
                <a:latin typeface="Helvetica Neue Light"/>
                <a:ea typeface="Helvetica Neue Light"/>
                <a:cs typeface="Helvetica Neue Light"/>
                <a:sym typeface="Helvetica Neue Light"/>
              </a:rPr>
              <a:t>canario</a:t>
            </a:r>
            <a:endParaRPr sz="16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1695" name="Google Shape;1695;p38"/>
          <p:cNvCxnSpPr>
            <a:endCxn id="1659" idx="1"/>
          </p:cNvCxnSpPr>
          <p:nvPr/>
        </p:nvCxnSpPr>
        <p:spPr>
          <a:xfrm rot="10800000" flipH="1">
            <a:off x="380860" y="526187"/>
            <a:ext cx="3754800" cy="122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1696" name="Google Shape;1696;p38"/>
          <p:cNvCxnSpPr>
            <a:endCxn id="1661" idx="3"/>
          </p:cNvCxnSpPr>
          <p:nvPr/>
        </p:nvCxnSpPr>
        <p:spPr>
          <a:xfrm>
            <a:off x="377787" y="5108607"/>
            <a:ext cx="3763200" cy="1223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1697" name="Google Shape;1697;p38"/>
          <p:cNvSpPr/>
          <p:nvPr/>
        </p:nvSpPr>
        <p:spPr>
          <a:xfrm>
            <a:off x="1783933" y="5035296"/>
            <a:ext cx="1450000" cy="440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 b="1">
                <a:latin typeface="Helvetica Neue"/>
                <a:ea typeface="Helvetica Neue"/>
                <a:cs typeface="Helvetica Neue"/>
                <a:sym typeface="Helvetica Neue"/>
              </a:rPr>
              <a:t>canario</a:t>
            </a:r>
            <a:endParaRPr sz="2400"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98" name="Google Shape;1698;p38"/>
          <p:cNvSpPr/>
          <p:nvPr/>
        </p:nvSpPr>
        <p:spPr>
          <a:xfrm>
            <a:off x="5974080" y="2438400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1699" name="Google Shape;1699;p38"/>
          <p:cNvPicPr preferRelativeResize="0"/>
          <p:nvPr/>
        </p:nvPicPr>
        <p:blipFill rotWithShape="1">
          <a:blip r:embed="rId3">
            <a:alphaModFix/>
          </a:blip>
          <a:srcRect t="11174" b="11920"/>
          <a:stretch/>
        </p:blipFill>
        <p:spPr>
          <a:xfrm>
            <a:off x="247533" y="1899300"/>
            <a:ext cx="2986400" cy="3063600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700" name="Google Shape;1700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22067" y="740501"/>
            <a:ext cx="1279000" cy="13014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F9666E-B4B8-1046-F816-605C1566A8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A07D0EE-2424-9498-39D1-57A043EF2C87}"/>
              </a:ext>
            </a:extLst>
          </p:cNvPr>
          <p:cNvSpPr/>
          <p:nvPr/>
        </p:nvSpPr>
        <p:spPr>
          <a:xfrm>
            <a:off x="-196850" y="-438150"/>
            <a:ext cx="12465050" cy="77343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DO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C06994D4-7612-8FAB-C6EF-DC8B5EB83228}"/>
              </a:ext>
            </a:extLst>
          </p:cNvPr>
          <p:cNvSpPr/>
          <p:nvPr/>
        </p:nvSpPr>
        <p:spPr>
          <a:xfrm>
            <a:off x="381000" y="-1219200"/>
            <a:ext cx="11353800" cy="9753600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DO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FECB9A-2F0C-E2EA-646E-8BA693317062}"/>
              </a:ext>
            </a:extLst>
          </p:cNvPr>
          <p:cNvSpPr txBox="1"/>
          <p:nvPr/>
        </p:nvSpPr>
        <p:spPr>
          <a:xfrm>
            <a:off x="4054474" y="334377"/>
            <a:ext cx="51911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DO" sz="2400" b="1" dirty="0">
                <a:solidFill>
                  <a:schemeClr val="bg1"/>
                </a:solidFill>
              </a:rPr>
              <a:t>INTELIGENCIA ARTIFICIAL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45677A-970F-950C-DF47-4807CEFF69FB}"/>
              </a:ext>
            </a:extLst>
          </p:cNvPr>
          <p:cNvSpPr txBox="1"/>
          <p:nvPr/>
        </p:nvSpPr>
        <p:spPr>
          <a:xfrm>
            <a:off x="4181474" y="701735"/>
            <a:ext cx="4746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DO" i="1" dirty="0">
                <a:solidFill>
                  <a:schemeClr val="bg1"/>
                </a:solidFill>
              </a:rPr>
              <a:t>El estudio de agentes “inteligentes”</a:t>
            </a:r>
          </a:p>
        </p:txBody>
      </p:sp>
    </p:spTree>
    <p:extLst>
      <p:ext uri="{BB962C8B-B14F-4D97-AF65-F5344CB8AC3E}">
        <p14:creationId xmlns:p14="http://schemas.microsoft.com/office/powerpoint/2010/main" val="4279396835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05" name="Google Shape;1705;p39"/>
          <p:cNvCxnSpPr/>
          <p:nvPr/>
        </p:nvCxnSpPr>
        <p:spPr>
          <a:xfrm>
            <a:off x="8095488" y="3169920"/>
            <a:ext cx="1821600" cy="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06" name="Google Shape;1706;p39"/>
          <p:cNvCxnSpPr/>
          <p:nvPr/>
        </p:nvCxnSpPr>
        <p:spPr>
          <a:xfrm>
            <a:off x="6217920" y="2145792"/>
            <a:ext cx="1828400" cy="100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07" name="Google Shape;1707;p39"/>
          <p:cNvCxnSpPr/>
          <p:nvPr/>
        </p:nvCxnSpPr>
        <p:spPr>
          <a:xfrm rot="10800000" flipH="1">
            <a:off x="6205728" y="3169920"/>
            <a:ext cx="1848400" cy="4892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08" name="Google Shape;1708;p39"/>
          <p:cNvCxnSpPr/>
          <p:nvPr/>
        </p:nvCxnSpPr>
        <p:spPr>
          <a:xfrm rot="10800000" flipH="1">
            <a:off x="4340352" y="3194304"/>
            <a:ext cx="1834800" cy="9968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09" name="Google Shape;1709;p39"/>
          <p:cNvCxnSpPr/>
          <p:nvPr/>
        </p:nvCxnSpPr>
        <p:spPr>
          <a:xfrm rot="10800000" flipH="1">
            <a:off x="4301933" y="2170267"/>
            <a:ext cx="1860000" cy="1016000"/>
          </a:xfrm>
          <a:prstGeom prst="straightConnector1">
            <a:avLst/>
          </a:prstGeom>
          <a:noFill/>
          <a:ln w="1143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10" name="Google Shape;1710;p39"/>
          <p:cNvSpPr txBox="1"/>
          <p:nvPr/>
        </p:nvSpPr>
        <p:spPr>
          <a:xfrm>
            <a:off x="10221133" y="2431767"/>
            <a:ext cx="800800" cy="4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600">
                <a:latin typeface="Helvetica Neue Light"/>
                <a:ea typeface="Helvetica Neue Light"/>
                <a:cs typeface="Helvetica Neue Light"/>
                <a:sym typeface="Helvetica Neue Light"/>
              </a:rPr>
              <a:t>gato</a:t>
            </a:r>
            <a:endParaRPr sz="16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711" name="Google Shape;1711;p39"/>
          <p:cNvSpPr/>
          <p:nvPr/>
        </p:nvSpPr>
        <p:spPr>
          <a:xfrm>
            <a:off x="247533" y="1899500"/>
            <a:ext cx="2986400" cy="30636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1712" name="Google Shape;1712;p39"/>
          <p:cNvCxnSpPr/>
          <p:nvPr/>
        </p:nvCxnSpPr>
        <p:spPr>
          <a:xfrm>
            <a:off x="8095488" y="1658112"/>
            <a:ext cx="1828400" cy="10044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13" name="Google Shape;1713;p39"/>
          <p:cNvCxnSpPr/>
          <p:nvPr/>
        </p:nvCxnSpPr>
        <p:spPr>
          <a:xfrm>
            <a:off x="6266688" y="1658112"/>
            <a:ext cx="1821600" cy="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14" name="Google Shape;1714;p39"/>
          <p:cNvCxnSpPr/>
          <p:nvPr/>
        </p:nvCxnSpPr>
        <p:spPr>
          <a:xfrm>
            <a:off x="6205728" y="3169920"/>
            <a:ext cx="1821600" cy="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15" name="Google Shape;1715;p39"/>
          <p:cNvSpPr txBox="1"/>
          <p:nvPr/>
        </p:nvSpPr>
        <p:spPr>
          <a:xfrm>
            <a:off x="10221133" y="3492900"/>
            <a:ext cx="1366000" cy="3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600">
                <a:latin typeface="Helvetica Neue Light"/>
                <a:ea typeface="Helvetica Neue Light"/>
                <a:cs typeface="Helvetica Neue Light"/>
                <a:sym typeface="Helvetica Neue Light"/>
              </a:rPr>
              <a:t>caballo</a:t>
            </a:r>
            <a:endParaRPr sz="16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1716" name="Google Shape;1716;p39"/>
          <p:cNvCxnSpPr/>
          <p:nvPr/>
        </p:nvCxnSpPr>
        <p:spPr>
          <a:xfrm>
            <a:off x="8110037" y="2153448"/>
            <a:ext cx="1876000" cy="1515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17" name="Google Shape;1717;p39"/>
          <p:cNvCxnSpPr/>
          <p:nvPr/>
        </p:nvCxnSpPr>
        <p:spPr>
          <a:xfrm rot="10800000" flipH="1">
            <a:off x="8104511" y="3178852"/>
            <a:ext cx="1869600" cy="150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18" name="Google Shape;1718;p39"/>
          <p:cNvCxnSpPr/>
          <p:nvPr/>
        </p:nvCxnSpPr>
        <p:spPr>
          <a:xfrm rot="10800000" flipH="1">
            <a:off x="8121028" y="3686040"/>
            <a:ext cx="1869600" cy="150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19" name="Google Shape;1719;p39"/>
          <p:cNvCxnSpPr/>
          <p:nvPr/>
        </p:nvCxnSpPr>
        <p:spPr>
          <a:xfrm>
            <a:off x="8121028" y="1678575"/>
            <a:ext cx="1876000" cy="1515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20" name="Google Shape;1720;p39"/>
          <p:cNvCxnSpPr/>
          <p:nvPr/>
        </p:nvCxnSpPr>
        <p:spPr>
          <a:xfrm>
            <a:off x="8125305" y="3174548"/>
            <a:ext cx="1828400" cy="100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21" name="Google Shape;1721;p39"/>
          <p:cNvCxnSpPr/>
          <p:nvPr/>
        </p:nvCxnSpPr>
        <p:spPr>
          <a:xfrm rot="10800000" flipH="1">
            <a:off x="8105449" y="4197739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22" name="Google Shape;1722;p39"/>
          <p:cNvCxnSpPr/>
          <p:nvPr/>
        </p:nvCxnSpPr>
        <p:spPr>
          <a:xfrm rot="10800000" flipH="1">
            <a:off x="8105449" y="4198056"/>
            <a:ext cx="1848400" cy="48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23" name="Google Shape;1723;p39"/>
          <p:cNvCxnSpPr/>
          <p:nvPr/>
        </p:nvCxnSpPr>
        <p:spPr>
          <a:xfrm>
            <a:off x="8145349" y="3672753"/>
            <a:ext cx="1808800" cy="49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24" name="Google Shape;1724;p39"/>
          <p:cNvCxnSpPr/>
          <p:nvPr/>
        </p:nvCxnSpPr>
        <p:spPr>
          <a:xfrm rot="10800000" flipH="1">
            <a:off x="8071841" y="2680180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25" name="Google Shape;1725;p39"/>
          <p:cNvCxnSpPr/>
          <p:nvPr/>
        </p:nvCxnSpPr>
        <p:spPr>
          <a:xfrm>
            <a:off x="8118317" y="2153339"/>
            <a:ext cx="1828400" cy="100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26" name="Google Shape;1726;p39"/>
          <p:cNvCxnSpPr/>
          <p:nvPr/>
        </p:nvCxnSpPr>
        <p:spPr>
          <a:xfrm rot="10800000" flipH="1">
            <a:off x="8098461" y="3680129"/>
            <a:ext cx="1873200" cy="493200"/>
          </a:xfrm>
          <a:prstGeom prst="straightConnector1">
            <a:avLst/>
          </a:prstGeom>
          <a:noFill/>
          <a:ln w="1143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27" name="Google Shape;1727;p39"/>
          <p:cNvCxnSpPr/>
          <p:nvPr/>
        </p:nvCxnSpPr>
        <p:spPr>
          <a:xfrm>
            <a:off x="8098461" y="3167685"/>
            <a:ext cx="18216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28" name="Google Shape;1728;p39"/>
          <p:cNvCxnSpPr/>
          <p:nvPr/>
        </p:nvCxnSpPr>
        <p:spPr>
          <a:xfrm>
            <a:off x="8138361" y="2651544"/>
            <a:ext cx="1808800" cy="49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29" name="Google Shape;1729;p39"/>
          <p:cNvCxnSpPr/>
          <p:nvPr/>
        </p:nvCxnSpPr>
        <p:spPr>
          <a:xfrm>
            <a:off x="8105357" y="2655365"/>
            <a:ext cx="1828400" cy="100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30" name="Google Shape;1730;p39"/>
          <p:cNvCxnSpPr/>
          <p:nvPr/>
        </p:nvCxnSpPr>
        <p:spPr>
          <a:xfrm>
            <a:off x="8085500" y="3669712"/>
            <a:ext cx="18216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31" name="Google Shape;1731;p39"/>
          <p:cNvCxnSpPr/>
          <p:nvPr/>
        </p:nvCxnSpPr>
        <p:spPr>
          <a:xfrm>
            <a:off x="8125305" y="3182284"/>
            <a:ext cx="1863600" cy="506400"/>
          </a:xfrm>
          <a:prstGeom prst="straightConnector1">
            <a:avLst/>
          </a:prstGeom>
          <a:noFill/>
          <a:ln w="1143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32" name="Google Shape;1732;p39"/>
          <p:cNvCxnSpPr/>
          <p:nvPr/>
        </p:nvCxnSpPr>
        <p:spPr>
          <a:xfrm rot="10800000" flipH="1">
            <a:off x="8105449" y="4205475"/>
            <a:ext cx="1834800" cy="996800"/>
          </a:xfrm>
          <a:prstGeom prst="straightConnector1">
            <a:avLst/>
          </a:prstGeom>
          <a:noFill/>
          <a:ln w="1524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33" name="Google Shape;1733;p39"/>
          <p:cNvCxnSpPr/>
          <p:nvPr/>
        </p:nvCxnSpPr>
        <p:spPr>
          <a:xfrm rot="10800000" flipH="1">
            <a:off x="8105449" y="4205792"/>
            <a:ext cx="1848400" cy="4892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34" name="Google Shape;1734;p39"/>
          <p:cNvCxnSpPr/>
          <p:nvPr/>
        </p:nvCxnSpPr>
        <p:spPr>
          <a:xfrm>
            <a:off x="8145349" y="3680489"/>
            <a:ext cx="1808800" cy="49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35" name="Google Shape;1735;p39"/>
          <p:cNvCxnSpPr/>
          <p:nvPr/>
        </p:nvCxnSpPr>
        <p:spPr>
          <a:xfrm>
            <a:off x="6254367" y="4178788"/>
            <a:ext cx="1828400" cy="100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36" name="Google Shape;1736;p39"/>
          <p:cNvCxnSpPr/>
          <p:nvPr/>
        </p:nvCxnSpPr>
        <p:spPr>
          <a:xfrm rot="10800000" flipH="1">
            <a:off x="6234509" y="5202296"/>
            <a:ext cx="1848400" cy="48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37" name="Google Shape;1737;p39"/>
          <p:cNvCxnSpPr/>
          <p:nvPr/>
        </p:nvCxnSpPr>
        <p:spPr>
          <a:xfrm>
            <a:off x="6234509" y="5193135"/>
            <a:ext cx="1821600" cy="0"/>
          </a:xfrm>
          <a:prstGeom prst="straightConnector1">
            <a:avLst/>
          </a:prstGeom>
          <a:noFill/>
          <a:ln w="1143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38" name="Google Shape;1738;p39"/>
          <p:cNvCxnSpPr/>
          <p:nvPr/>
        </p:nvCxnSpPr>
        <p:spPr>
          <a:xfrm>
            <a:off x="6274409" y="4676993"/>
            <a:ext cx="1808800" cy="49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39" name="Google Shape;1739;p39"/>
          <p:cNvCxnSpPr/>
          <p:nvPr/>
        </p:nvCxnSpPr>
        <p:spPr>
          <a:xfrm>
            <a:off x="6254367" y="3667513"/>
            <a:ext cx="1828400" cy="100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40" name="Google Shape;1740;p39"/>
          <p:cNvCxnSpPr/>
          <p:nvPr/>
        </p:nvCxnSpPr>
        <p:spPr>
          <a:xfrm rot="10800000" flipH="1">
            <a:off x="6234509" y="4690704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41" name="Google Shape;1741;p39"/>
          <p:cNvCxnSpPr/>
          <p:nvPr/>
        </p:nvCxnSpPr>
        <p:spPr>
          <a:xfrm rot="10800000" flipH="1">
            <a:off x="6200901" y="3173145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42" name="Google Shape;1742;p39"/>
          <p:cNvCxnSpPr/>
          <p:nvPr/>
        </p:nvCxnSpPr>
        <p:spPr>
          <a:xfrm rot="10800000" flipH="1">
            <a:off x="6200901" y="3173463"/>
            <a:ext cx="1848400" cy="48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43" name="Google Shape;1743;p39"/>
          <p:cNvCxnSpPr/>
          <p:nvPr/>
        </p:nvCxnSpPr>
        <p:spPr>
          <a:xfrm>
            <a:off x="6200901" y="3164301"/>
            <a:ext cx="18216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44" name="Google Shape;1744;p39"/>
          <p:cNvCxnSpPr/>
          <p:nvPr/>
        </p:nvCxnSpPr>
        <p:spPr>
          <a:xfrm>
            <a:off x="6247377" y="2646304"/>
            <a:ext cx="1828400" cy="100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45" name="Google Shape;1745;p39"/>
          <p:cNvCxnSpPr/>
          <p:nvPr/>
        </p:nvCxnSpPr>
        <p:spPr>
          <a:xfrm rot="10800000" flipH="1">
            <a:off x="6227521" y="3669495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46" name="Google Shape;1746;p39"/>
          <p:cNvCxnSpPr/>
          <p:nvPr/>
        </p:nvCxnSpPr>
        <p:spPr>
          <a:xfrm rot="10800000" flipH="1">
            <a:off x="6227521" y="3669812"/>
            <a:ext cx="1848400" cy="48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47" name="Google Shape;1747;p39"/>
          <p:cNvCxnSpPr/>
          <p:nvPr/>
        </p:nvCxnSpPr>
        <p:spPr>
          <a:xfrm>
            <a:off x="6227521" y="3660651"/>
            <a:ext cx="18216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48" name="Google Shape;1748;p39"/>
          <p:cNvCxnSpPr/>
          <p:nvPr/>
        </p:nvCxnSpPr>
        <p:spPr>
          <a:xfrm rot="10800000" flipH="1">
            <a:off x="6214561" y="4171839"/>
            <a:ext cx="1848400" cy="48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49" name="Google Shape;1749;p39"/>
          <p:cNvCxnSpPr/>
          <p:nvPr/>
        </p:nvCxnSpPr>
        <p:spPr>
          <a:xfrm>
            <a:off x="6214561" y="4162677"/>
            <a:ext cx="1821600" cy="0"/>
          </a:xfrm>
          <a:prstGeom prst="straightConnector1">
            <a:avLst/>
          </a:prstGeom>
          <a:noFill/>
          <a:ln w="1143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50" name="Google Shape;1750;p39"/>
          <p:cNvCxnSpPr/>
          <p:nvPr/>
        </p:nvCxnSpPr>
        <p:spPr>
          <a:xfrm>
            <a:off x="6254367" y="3675249"/>
            <a:ext cx="1828400" cy="100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51" name="Google Shape;1751;p39"/>
          <p:cNvCxnSpPr/>
          <p:nvPr/>
        </p:nvCxnSpPr>
        <p:spPr>
          <a:xfrm rot="10800000" flipH="1">
            <a:off x="6234509" y="4698440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52" name="Google Shape;1752;p39"/>
          <p:cNvCxnSpPr/>
          <p:nvPr/>
        </p:nvCxnSpPr>
        <p:spPr>
          <a:xfrm>
            <a:off x="6287975" y="1647928"/>
            <a:ext cx="1811200" cy="254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53" name="Google Shape;1753;p39"/>
          <p:cNvCxnSpPr/>
          <p:nvPr/>
        </p:nvCxnSpPr>
        <p:spPr>
          <a:xfrm rot="10800000" flipH="1">
            <a:off x="6268117" y="2671436"/>
            <a:ext cx="1848400" cy="48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54" name="Google Shape;1754;p39"/>
          <p:cNvCxnSpPr/>
          <p:nvPr/>
        </p:nvCxnSpPr>
        <p:spPr>
          <a:xfrm>
            <a:off x="6268117" y="2662275"/>
            <a:ext cx="18216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55" name="Google Shape;1755;p39"/>
          <p:cNvCxnSpPr/>
          <p:nvPr/>
        </p:nvCxnSpPr>
        <p:spPr>
          <a:xfrm>
            <a:off x="6307924" y="1138587"/>
            <a:ext cx="1828400" cy="100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56" name="Google Shape;1756;p39"/>
          <p:cNvCxnSpPr/>
          <p:nvPr/>
        </p:nvCxnSpPr>
        <p:spPr>
          <a:xfrm rot="10800000" flipH="1">
            <a:off x="6288067" y="2161777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57" name="Google Shape;1757;p39"/>
          <p:cNvCxnSpPr/>
          <p:nvPr/>
        </p:nvCxnSpPr>
        <p:spPr>
          <a:xfrm rot="10800000" flipH="1">
            <a:off x="6288067" y="2162095"/>
            <a:ext cx="1848400" cy="48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58" name="Google Shape;1758;p39"/>
          <p:cNvCxnSpPr/>
          <p:nvPr/>
        </p:nvCxnSpPr>
        <p:spPr>
          <a:xfrm rot="10800000" flipH="1">
            <a:off x="6268117" y="1667019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59" name="Google Shape;1759;p39"/>
          <p:cNvCxnSpPr/>
          <p:nvPr/>
        </p:nvCxnSpPr>
        <p:spPr>
          <a:xfrm>
            <a:off x="6308017" y="1142033"/>
            <a:ext cx="1808800" cy="49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60" name="Google Shape;1760;p39"/>
          <p:cNvCxnSpPr/>
          <p:nvPr/>
        </p:nvCxnSpPr>
        <p:spPr>
          <a:xfrm>
            <a:off x="4330203" y="4696052"/>
            <a:ext cx="1828400" cy="100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61" name="Google Shape;1761;p39"/>
          <p:cNvCxnSpPr/>
          <p:nvPr/>
        </p:nvCxnSpPr>
        <p:spPr>
          <a:xfrm rot="10800000" flipH="1">
            <a:off x="4310347" y="5719560"/>
            <a:ext cx="1848400" cy="48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62" name="Google Shape;1762;p39"/>
          <p:cNvCxnSpPr/>
          <p:nvPr/>
        </p:nvCxnSpPr>
        <p:spPr>
          <a:xfrm>
            <a:off x="4310347" y="5710399"/>
            <a:ext cx="1821600" cy="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63" name="Google Shape;1763;p39"/>
          <p:cNvCxnSpPr/>
          <p:nvPr/>
        </p:nvCxnSpPr>
        <p:spPr>
          <a:xfrm>
            <a:off x="4350247" y="5194257"/>
            <a:ext cx="1808800" cy="49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64" name="Google Shape;1764;p39"/>
          <p:cNvCxnSpPr/>
          <p:nvPr/>
        </p:nvCxnSpPr>
        <p:spPr>
          <a:xfrm rot="10800000" flipH="1">
            <a:off x="4310347" y="5207968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65" name="Google Shape;1765;p39"/>
          <p:cNvCxnSpPr/>
          <p:nvPr/>
        </p:nvCxnSpPr>
        <p:spPr>
          <a:xfrm rot="10800000" flipH="1">
            <a:off x="4310347" y="5208285"/>
            <a:ext cx="1848400" cy="48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66" name="Google Shape;1766;p39"/>
          <p:cNvCxnSpPr/>
          <p:nvPr/>
        </p:nvCxnSpPr>
        <p:spPr>
          <a:xfrm>
            <a:off x="4350247" y="4682983"/>
            <a:ext cx="1808800" cy="49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67" name="Google Shape;1767;p39"/>
          <p:cNvCxnSpPr/>
          <p:nvPr/>
        </p:nvCxnSpPr>
        <p:spPr>
          <a:xfrm>
            <a:off x="4296533" y="2667039"/>
            <a:ext cx="1896400" cy="25200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68" name="Google Shape;1768;p39"/>
          <p:cNvCxnSpPr/>
          <p:nvPr/>
        </p:nvCxnSpPr>
        <p:spPr>
          <a:xfrm rot="10800000" flipH="1">
            <a:off x="4276739" y="3690409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69" name="Google Shape;1769;p39"/>
          <p:cNvCxnSpPr/>
          <p:nvPr/>
        </p:nvCxnSpPr>
        <p:spPr>
          <a:xfrm rot="10800000" flipH="1">
            <a:off x="4276739" y="3690727"/>
            <a:ext cx="1848400" cy="48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70" name="Google Shape;1770;p39"/>
          <p:cNvCxnSpPr/>
          <p:nvPr/>
        </p:nvCxnSpPr>
        <p:spPr>
          <a:xfrm>
            <a:off x="4276739" y="3681565"/>
            <a:ext cx="18216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71" name="Google Shape;1771;p39"/>
          <p:cNvCxnSpPr/>
          <p:nvPr/>
        </p:nvCxnSpPr>
        <p:spPr>
          <a:xfrm>
            <a:off x="4316639" y="3165424"/>
            <a:ext cx="1808800" cy="49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72" name="Google Shape;1772;p39"/>
          <p:cNvCxnSpPr/>
          <p:nvPr/>
        </p:nvCxnSpPr>
        <p:spPr>
          <a:xfrm>
            <a:off x="4323215" y="3163568"/>
            <a:ext cx="1828400" cy="10044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73" name="Google Shape;1773;p39"/>
          <p:cNvCxnSpPr/>
          <p:nvPr/>
        </p:nvCxnSpPr>
        <p:spPr>
          <a:xfrm rot="10800000" flipH="1">
            <a:off x="4303357" y="4187076"/>
            <a:ext cx="1848400" cy="48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74" name="Google Shape;1774;p39"/>
          <p:cNvCxnSpPr/>
          <p:nvPr/>
        </p:nvCxnSpPr>
        <p:spPr>
          <a:xfrm>
            <a:off x="4343259" y="3661773"/>
            <a:ext cx="1808800" cy="49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75" name="Google Shape;1775;p39"/>
          <p:cNvCxnSpPr/>
          <p:nvPr/>
        </p:nvCxnSpPr>
        <p:spPr>
          <a:xfrm>
            <a:off x="4310255" y="3665595"/>
            <a:ext cx="1828400" cy="100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76" name="Google Shape;1776;p39"/>
          <p:cNvCxnSpPr/>
          <p:nvPr/>
        </p:nvCxnSpPr>
        <p:spPr>
          <a:xfrm rot="10800000" flipH="1">
            <a:off x="4290397" y="4688785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77" name="Google Shape;1777;p39"/>
          <p:cNvCxnSpPr/>
          <p:nvPr/>
        </p:nvCxnSpPr>
        <p:spPr>
          <a:xfrm rot="10800000" flipH="1">
            <a:off x="4290397" y="4689103"/>
            <a:ext cx="1848400" cy="48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78" name="Google Shape;1778;p39"/>
          <p:cNvCxnSpPr/>
          <p:nvPr/>
        </p:nvCxnSpPr>
        <p:spPr>
          <a:xfrm>
            <a:off x="4290397" y="4679941"/>
            <a:ext cx="18216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79" name="Google Shape;1779;p39"/>
          <p:cNvCxnSpPr/>
          <p:nvPr/>
        </p:nvCxnSpPr>
        <p:spPr>
          <a:xfrm rot="10800000" flipH="1">
            <a:off x="4310347" y="5215704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80" name="Google Shape;1780;p39"/>
          <p:cNvCxnSpPr/>
          <p:nvPr/>
        </p:nvCxnSpPr>
        <p:spPr>
          <a:xfrm rot="10800000" flipH="1">
            <a:off x="4310347" y="5216021"/>
            <a:ext cx="1848400" cy="489200"/>
          </a:xfrm>
          <a:prstGeom prst="straightConnector1">
            <a:avLst/>
          </a:prstGeom>
          <a:noFill/>
          <a:ln w="1143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81" name="Google Shape;1781;p39"/>
          <p:cNvCxnSpPr/>
          <p:nvPr/>
        </p:nvCxnSpPr>
        <p:spPr>
          <a:xfrm>
            <a:off x="4350247" y="4690719"/>
            <a:ext cx="1808800" cy="49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82" name="Google Shape;1782;p39"/>
          <p:cNvCxnSpPr/>
          <p:nvPr/>
        </p:nvCxnSpPr>
        <p:spPr>
          <a:xfrm>
            <a:off x="4363812" y="2165192"/>
            <a:ext cx="1828400" cy="100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83" name="Google Shape;1783;p39"/>
          <p:cNvCxnSpPr/>
          <p:nvPr/>
        </p:nvCxnSpPr>
        <p:spPr>
          <a:xfrm rot="10800000" flipH="1">
            <a:off x="4343955" y="3188383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84" name="Google Shape;1784;p39"/>
          <p:cNvCxnSpPr/>
          <p:nvPr/>
        </p:nvCxnSpPr>
        <p:spPr>
          <a:xfrm rot="10800000" flipH="1">
            <a:off x="4343955" y="3188700"/>
            <a:ext cx="1848400" cy="48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85" name="Google Shape;1785;p39"/>
          <p:cNvCxnSpPr/>
          <p:nvPr/>
        </p:nvCxnSpPr>
        <p:spPr>
          <a:xfrm>
            <a:off x="4343955" y="3179539"/>
            <a:ext cx="1836400" cy="20204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86" name="Google Shape;1786;p39"/>
          <p:cNvCxnSpPr/>
          <p:nvPr/>
        </p:nvCxnSpPr>
        <p:spPr>
          <a:xfrm>
            <a:off x="4383760" y="1655851"/>
            <a:ext cx="1802800" cy="2558800"/>
          </a:xfrm>
          <a:prstGeom prst="straightConnector1">
            <a:avLst/>
          </a:prstGeom>
          <a:noFill/>
          <a:ln w="1143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87" name="Google Shape;1787;p39"/>
          <p:cNvCxnSpPr/>
          <p:nvPr/>
        </p:nvCxnSpPr>
        <p:spPr>
          <a:xfrm rot="10800000" flipH="1">
            <a:off x="4363904" y="2679041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88" name="Google Shape;1788;p39"/>
          <p:cNvCxnSpPr/>
          <p:nvPr/>
        </p:nvCxnSpPr>
        <p:spPr>
          <a:xfrm>
            <a:off x="4363904" y="2670197"/>
            <a:ext cx="18216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89" name="Google Shape;1789;p39"/>
          <p:cNvCxnSpPr/>
          <p:nvPr/>
        </p:nvCxnSpPr>
        <p:spPr>
          <a:xfrm>
            <a:off x="4403804" y="2154056"/>
            <a:ext cx="1808800" cy="49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90" name="Google Shape;1790;p39"/>
          <p:cNvCxnSpPr/>
          <p:nvPr/>
        </p:nvCxnSpPr>
        <p:spPr>
          <a:xfrm rot="10800000" flipH="1">
            <a:off x="4343955" y="2184283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91" name="Google Shape;1791;p39"/>
          <p:cNvCxnSpPr/>
          <p:nvPr/>
        </p:nvCxnSpPr>
        <p:spPr>
          <a:xfrm rot="10800000" flipH="1">
            <a:off x="4324005" y="1191615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92" name="Google Shape;1792;p39"/>
          <p:cNvCxnSpPr/>
          <p:nvPr/>
        </p:nvCxnSpPr>
        <p:spPr>
          <a:xfrm rot="10800000" flipH="1">
            <a:off x="4324005" y="1191932"/>
            <a:ext cx="1848400" cy="48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93" name="Google Shape;1793;p39"/>
          <p:cNvCxnSpPr/>
          <p:nvPr/>
        </p:nvCxnSpPr>
        <p:spPr>
          <a:xfrm>
            <a:off x="4324005" y="1182771"/>
            <a:ext cx="18216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94" name="Google Shape;1794;p39"/>
          <p:cNvCxnSpPr/>
          <p:nvPr/>
        </p:nvCxnSpPr>
        <p:spPr>
          <a:xfrm>
            <a:off x="4363905" y="666629"/>
            <a:ext cx="1808800" cy="49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95" name="Google Shape;1795;p39"/>
          <p:cNvCxnSpPr/>
          <p:nvPr/>
        </p:nvCxnSpPr>
        <p:spPr>
          <a:xfrm>
            <a:off x="4323913" y="664789"/>
            <a:ext cx="1828400" cy="100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96" name="Google Shape;1796;p39"/>
          <p:cNvCxnSpPr/>
          <p:nvPr/>
        </p:nvCxnSpPr>
        <p:spPr>
          <a:xfrm rot="10800000" flipH="1">
            <a:off x="4304057" y="1687980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97" name="Google Shape;1797;p39"/>
          <p:cNvCxnSpPr/>
          <p:nvPr/>
        </p:nvCxnSpPr>
        <p:spPr>
          <a:xfrm rot="10800000" flipH="1">
            <a:off x="4328160" y="1194816"/>
            <a:ext cx="1834800" cy="996800"/>
          </a:xfrm>
          <a:prstGeom prst="straightConnector1">
            <a:avLst/>
          </a:prstGeom>
          <a:noFill/>
          <a:ln w="1524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98" name="Google Shape;1798;p39"/>
          <p:cNvCxnSpPr/>
          <p:nvPr/>
        </p:nvCxnSpPr>
        <p:spPr>
          <a:xfrm>
            <a:off x="4343957" y="1162995"/>
            <a:ext cx="1808800" cy="49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99" name="Google Shape;1799;p39"/>
          <p:cNvSpPr/>
          <p:nvPr/>
        </p:nvSpPr>
        <p:spPr>
          <a:xfrm>
            <a:off x="5977813" y="957980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800" name="Google Shape;1800;p39"/>
          <p:cNvSpPr/>
          <p:nvPr/>
        </p:nvSpPr>
        <p:spPr>
          <a:xfrm>
            <a:off x="4069877" y="461633"/>
            <a:ext cx="449200" cy="440800"/>
          </a:xfrm>
          <a:prstGeom prst="ellipse">
            <a:avLst/>
          </a:prstGeom>
          <a:solidFill>
            <a:srgbClr val="999999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801" name="Google Shape;1801;p39"/>
          <p:cNvSpPr/>
          <p:nvPr/>
        </p:nvSpPr>
        <p:spPr>
          <a:xfrm>
            <a:off x="5979148" y="5459235"/>
            <a:ext cx="449200" cy="440800"/>
          </a:xfrm>
          <a:prstGeom prst="ellipse">
            <a:avLst/>
          </a:prstGeom>
          <a:solidFill>
            <a:srgbClr val="999999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802" name="Google Shape;1802;p39"/>
          <p:cNvSpPr/>
          <p:nvPr/>
        </p:nvSpPr>
        <p:spPr>
          <a:xfrm>
            <a:off x="4075203" y="5955561"/>
            <a:ext cx="449200" cy="440800"/>
          </a:xfrm>
          <a:prstGeom prst="ellipse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1803" name="Google Shape;1803;p39"/>
          <p:cNvCxnSpPr/>
          <p:nvPr/>
        </p:nvCxnSpPr>
        <p:spPr>
          <a:xfrm rot="10800000" flipH="1">
            <a:off x="6291072" y="2157984"/>
            <a:ext cx="1834800" cy="996800"/>
          </a:xfrm>
          <a:prstGeom prst="straightConnector1">
            <a:avLst/>
          </a:prstGeom>
          <a:noFill/>
          <a:ln w="1143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04" name="Google Shape;1804;p39"/>
          <p:cNvSpPr/>
          <p:nvPr/>
        </p:nvSpPr>
        <p:spPr>
          <a:xfrm>
            <a:off x="7885760" y="1454313"/>
            <a:ext cx="449200" cy="440800"/>
          </a:xfrm>
          <a:prstGeom prst="ellipse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805" name="Google Shape;1805;p39"/>
          <p:cNvSpPr/>
          <p:nvPr/>
        </p:nvSpPr>
        <p:spPr>
          <a:xfrm>
            <a:off x="7885760" y="1950648"/>
            <a:ext cx="449200" cy="440800"/>
          </a:xfrm>
          <a:prstGeom prst="ellipse">
            <a:avLst/>
          </a:prstGeom>
          <a:solidFill>
            <a:srgbClr val="999999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806" name="Google Shape;1806;p39"/>
          <p:cNvSpPr/>
          <p:nvPr/>
        </p:nvSpPr>
        <p:spPr>
          <a:xfrm>
            <a:off x="7885760" y="2446981"/>
            <a:ext cx="449200" cy="440800"/>
          </a:xfrm>
          <a:prstGeom prst="ellipse">
            <a:avLst/>
          </a:prstGeom>
          <a:solidFill>
            <a:srgbClr val="CCCCCC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807" name="Google Shape;1807;p39"/>
          <p:cNvSpPr/>
          <p:nvPr/>
        </p:nvSpPr>
        <p:spPr>
          <a:xfrm>
            <a:off x="7888428" y="2954716"/>
            <a:ext cx="449200" cy="440800"/>
          </a:xfrm>
          <a:prstGeom prst="ellipse">
            <a:avLst/>
          </a:prstGeom>
          <a:solidFill>
            <a:srgbClr val="999999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808" name="Google Shape;1808;p39"/>
          <p:cNvSpPr/>
          <p:nvPr/>
        </p:nvSpPr>
        <p:spPr>
          <a:xfrm>
            <a:off x="7883092" y="3462483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809" name="Google Shape;1809;p39"/>
          <p:cNvSpPr/>
          <p:nvPr/>
        </p:nvSpPr>
        <p:spPr>
          <a:xfrm>
            <a:off x="7883092" y="3958816"/>
            <a:ext cx="449200" cy="440800"/>
          </a:xfrm>
          <a:prstGeom prst="ellipse">
            <a:avLst/>
          </a:prstGeom>
          <a:solidFill>
            <a:srgbClr val="999999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810" name="Google Shape;1810;p39"/>
          <p:cNvSpPr/>
          <p:nvPr/>
        </p:nvSpPr>
        <p:spPr>
          <a:xfrm>
            <a:off x="7883092" y="4455151"/>
            <a:ext cx="449200" cy="440800"/>
          </a:xfrm>
          <a:prstGeom prst="ellipse">
            <a:avLst/>
          </a:prstGeom>
          <a:solidFill>
            <a:srgbClr val="999999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811" name="Google Shape;1811;p39"/>
          <p:cNvSpPr/>
          <p:nvPr/>
        </p:nvSpPr>
        <p:spPr>
          <a:xfrm>
            <a:off x="7885760" y="4962885"/>
            <a:ext cx="449200" cy="440800"/>
          </a:xfrm>
          <a:prstGeom prst="ellipse">
            <a:avLst/>
          </a:prstGeom>
          <a:solidFill>
            <a:srgbClr val="434343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812" name="Google Shape;1812;p39"/>
          <p:cNvSpPr/>
          <p:nvPr/>
        </p:nvSpPr>
        <p:spPr>
          <a:xfrm>
            <a:off x="9771947" y="2446960"/>
            <a:ext cx="449200" cy="440800"/>
          </a:xfrm>
          <a:prstGeom prst="ellipse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813" name="Google Shape;1813;p39"/>
          <p:cNvSpPr/>
          <p:nvPr/>
        </p:nvSpPr>
        <p:spPr>
          <a:xfrm>
            <a:off x="9753600" y="2950464"/>
            <a:ext cx="449200" cy="440800"/>
          </a:xfrm>
          <a:prstGeom prst="ellipse">
            <a:avLst/>
          </a:prstGeom>
          <a:solidFill>
            <a:srgbClr val="CCCCCC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814" name="Google Shape;1814;p39"/>
          <p:cNvSpPr/>
          <p:nvPr/>
        </p:nvSpPr>
        <p:spPr>
          <a:xfrm>
            <a:off x="9755937" y="3462476"/>
            <a:ext cx="449200" cy="440800"/>
          </a:xfrm>
          <a:prstGeom prst="ellipse">
            <a:avLst/>
          </a:prstGeom>
          <a:solidFill>
            <a:srgbClr val="999999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815" name="Google Shape;1815;p39"/>
          <p:cNvSpPr/>
          <p:nvPr/>
        </p:nvSpPr>
        <p:spPr>
          <a:xfrm>
            <a:off x="9771947" y="3970227"/>
            <a:ext cx="449200" cy="440800"/>
          </a:xfrm>
          <a:prstGeom prst="ellipse">
            <a:avLst/>
          </a:prstGeom>
          <a:solidFill>
            <a:srgbClr val="434343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816" name="Google Shape;1816;p39"/>
          <p:cNvSpPr/>
          <p:nvPr/>
        </p:nvSpPr>
        <p:spPr>
          <a:xfrm>
            <a:off x="5983151" y="1454313"/>
            <a:ext cx="449200" cy="440800"/>
          </a:xfrm>
          <a:prstGeom prst="ellipse">
            <a:avLst/>
          </a:prstGeom>
          <a:solidFill>
            <a:srgbClr val="CCCCCC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1817" name="Google Shape;1817;p39"/>
          <p:cNvCxnSpPr/>
          <p:nvPr/>
        </p:nvCxnSpPr>
        <p:spPr>
          <a:xfrm>
            <a:off x="4364736" y="2170176"/>
            <a:ext cx="1828400" cy="10044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18" name="Google Shape;1818;p39"/>
          <p:cNvSpPr/>
          <p:nvPr/>
        </p:nvSpPr>
        <p:spPr>
          <a:xfrm>
            <a:off x="5974080" y="1950648"/>
            <a:ext cx="449200" cy="440800"/>
          </a:xfrm>
          <a:prstGeom prst="ellipse">
            <a:avLst/>
          </a:prstGeom>
          <a:solidFill>
            <a:srgbClr val="434343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819" name="Google Shape;1819;p39"/>
          <p:cNvSpPr/>
          <p:nvPr/>
        </p:nvSpPr>
        <p:spPr>
          <a:xfrm>
            <a:off x="5974080" y="2954716"/>
            <a:ext cx="449200" cy="440800"/>
          </a:xfrm>
          <a:prstGeom prst="ellipse">
            <a:avLst/>
          </a:prstGeom>
          <a:solidFill>
            <a:srgbClr val="999999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820" name="Google Shape;1820;p39"/>
          <p:cNvSpPr/>
          <p:nvPr/>
        </p:nvSpPr>
        <p:spPr>
          <a:xfrm>
            <a:off x="5974080" y="3462483"/>
            <a:ext cx="449200" cy="440800"/>
          </a:xfrm>
          <a:prstGeom prst="ellipse">
            <a:avLst/>
          </a:prstGeom>
          <a:solidFill>
            <a:srgbClr val="CCCCCC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821" name="Google Shape;1821;p39"/>
          <p:cNvSpPr/>
          <p:nvPr/>
        </p:nvSpPr>
        <p:spPr>
          <a:xfrm>
            <a:off x="5974080" y="3958816"/>
            <a:ext cx="449200" cy="440800"/>
          </a:xfrm>
          <a:prstGeom prst="ellipse">
            <a:avLst/>
          </a:prstGeom>
          <a:solidFill>
            <a:srgbClr val="999999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822" name="Google Shape;1822;p39"/>
          <p:cNvSpPr/>
          <p:nvPr/>
        </p:nvSpPr>
        <p:spPr>
          <a:xfrm>
            <a:off x="5980481" y="4455151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823" name="Google Shape;1823;p39"/>
          <p:cNvSpPr/>
          <p:nvPr/>
        </p:nvSpPr>
        <p:spPr>
          <a:xfrm>
            <a:off x="5983151" y="4962885"/>
            <a:ext cx="449200" cy="440800"/>
          </a:xfrm>
          <a:prstGeom prst="ellipse">
            <a:avLst/>
          </a:prstGeom>
          <a:solidFill>
            <a:srgbClr val="434343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824" name="Google Shape;1824;p39"/>
          <p:cNvSpPr/>
          <p:nvPr/>
        </p:nvSpPr>
        <p:spPr>
          <a:xfrm>
            <a:off x="4069867" y="957980"/>
            <a:ext cx="449200" cy="440800"/>
          </a:xfrm>
          <a:prstGeom prst="ellipse">
            <a:avLst/>
          </a:prstGeom>
          <a:solidFill>
            <a:srgbClr val="CCCCCC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825" name="Google Shape;1825;p39"/>
          <p:cNvSpPr/>
          <p:nvPr/>
        </p:nvSpPr>
        <p:spPr>
          <a:xfrm>
            <a:off x="4071201" y="5459235"/>
            <a:ext cx="449200" cy="440800"/>
          </a:xfrm>
          <a:prstGeom prst="ellipse">
            <a:avLst/>
          </a:prstGeom>
          <a:solidFill>
            <a:srgbClr val="CCCCCC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826" name="Google Shape;1826;p39"/>
          <p:cNvSpPr/>
          <p:nvPr/>
        </p:nvSpPr>
        <p:spPr>
          <a:xfrm>
            <a:off x="4075203" y="1454313"/>
            <a:ext cx="449200" cy="440800"/>
          </a:xfrm>
          <a:prstGeom prst="ellipse">
            <a:avLst/>
          </a:prstGeom>
          <a:solidFill>
            <a:srgbClr val="999999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827" name="Google Shape;1827;p39"/>
          <p:cNvSpPr/>
          <p:nvPr/>
        </p:nvSpPr>
        <p:spPr>
          <a:xfrm>
            <a:off x="4075203" y="1950648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828" name="Google Shape;1828;p39"/>
          <p:cNvSpPr/>
          <p:nvPr/>
        </p:nvSpPr>
        <p:spPr>
          <a:xfrm>
            <a:off x="4075203" y="2446981"/>
            <a:ext cx="449200" cy="440800"/>
          </a:xfrm>
          <a:prstGeom prst="ellipse">
            <a:avLst/>
          </a:prstGeom>
          <a:solidFill>
            <a:srgbClr val="434343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829" name="Google Shape;1829;p39"/>
          <p:cNvSpPr/>
          <p:nvPr/>
        </p:nvSpPr>
        <p:spPr>
          <a:xfrm>
            <a:off x="4077872" y="2954716"/>
            <a:ext cx="449200" cy="440800"/>
          </a:xfrm>
          <a:prstGeom prst="ellipse">
            <a:avLst/>
          </a:prstGeom>
          <a:solidFill>
            <a:srgbClr val="434343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830" name="Google Shape;1830;p39"/>
          <p:cNvSpPr/>
          <p:nvPr/>
        </p:nvSpPr>
        <p:spPr>
          <a:xfrm>
            <a:off x="4072535" y="3462483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831" name="Google Shape;1831;p39"/>
          <p:cNvSpPr/>
          <p:nvPr/>
        </p:nvSpPr>
        <p:spPr>
          <a:xfrm>
            <a:off x="4072535" y="3958816"/>
            <a:ext cx="449200" cy="440800"/>
          </a:xfrm>
          <a:prstGeom prst="ellipse">
            <a:avLst/>
          </a:prstGeom>
          <a:solidFill>
            <a:srgbClr val="999999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832" name="Google Shape;1832;p39"/>
          <p:cNvSpPr/>
          <p:nvPr/>
        </p:nvSpPr>
        <p:spPr>
          <a:xfrm>
            <a:off x="4072535" y="4455151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833" name="Google Shape;1833;p39"/>
          <p:cNvSpPr/>
          <p:nvPr/>
        </p:nvSpPr>
        <p:spPr>
          <a:xfrm>
            <a:off x="4075203" y="4962885"/>
            <a:ext cx="449200" cy="440800"/>
          </a:xfrm>
          <a:prstGeom prst="ellipse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834" name="Google Shape;1834;p39"/>
          <p:cNvSpPr txBox="1"/>
          <p:nvPr/>
        </p:nvSpPr>
        <p:spPr>
          <a:xfrm>
            <a:off x="10221133" y="2932600"/>
            <a:ext cx="1255600" cy="3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600">
                <a:latin typeface="Helvetica Neue Light"/>
                <a:ea typeface="Helvetica Neue Light"/>
                <a:cs typeface="Helvetica Neue Light"/>
                <a:sym typeface="Helvetica Neue Light"/>
              </a:rPr>
              <a:t>perro</a:t>
            </a:r>
            <a:endParaRPr sz="16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835" name="Google Shape;1835;p39"/>
          <p:cNvSpPr txBox="1"/>
          <p:nvPr/>
        </p:nvSpPr>
        <p:spPr>
          <a:xfrm>
            <a:off x="10221133" y="3985867"/>
            <a:ext cx="1366000" cy="3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2133" b="1">
                <a:latin typeface="Helvetica Neue"/>
                <a:ea typeface="Helvetica Neue"/>
                <a:cs typeface="Helvetica Neue"/>
                <a:sym typeface="Helvetica Neue"/>
              </a:rPr>
              <a:t>canario</a:t>
            </a:r>
            <a:endParaRPr sz="2133"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836" name="Google Shape;1836;p39"/>
          <p:cNvCxnSpPr>
            <a:endCxn id="1800" idx="1"/>
          </p:cNvCxnSpPr>
          <p:nvPr/>
        </p:nvCxnSpPr>
        <p:spPr>
          <a:xfrm rot="10800000" flipH="1">
            <a:off x="380860" y="526187"/>
            <a:ext cx="3754800" cy="122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1837" name="Google Shape;1837;p39"/>
          <p:cNvCxnSpPr>
            <a:endCxn id="1802" idx="3"/>
          </p:cNvCxnSpPr>
          <p:nvPr/>
        </p:nvCxnSpPr>
        <p:spPr>
          <a:xfrm>
            <a:off x="377787" y="5108607"/>
            <a:ext cx="3763200" cy="1223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1838" name="Google Shape;1838;p39"/>
          <p:cNvSpPr/>
          <p:nvPr/>
        </p:nvSpPr>
        <p:spPr>
          <a:xfrm>
            <a:off x="1783933" y="5035296"/>
            <a:ext cx="1450000" cy="440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 b="1">
                <a:latin typeface="Helvetica Neue"/>
                <a:ea typeface="Helvetica Neue"/>
                <a:cs typeface="Helvetica Neue"/>
                <a:sym typeface="Helvetica Neue"/>
              </a:rPr>
              <a:t>canario</a:t>
            </a:r>
            <a:endParaRPr sz="2400"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39" name="Google Shape;1839;p39"/>
          <p:cNvSpPr/>
          <p:nvPr/>
        </p:nvSpPr>
        <p:spPr>
          <a:xfrm>
            <a:off x="5974080" y="2438400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1840" name="Google Shape;1840;p39"/>
          <p:cNvPicPr preferRelativeResize="0"/>
          <p:nvPr/>
        </p:nvPicPr>
        <p:blipFill rotWithShape="1">
          <a:blip r:embed="rId3">
            <a:alphaModFix/>
          </a:blip>
          <a:srcRect t="11174" b="11920"/>
          <a:stretch/>
        </p:blipFill>
        <p:spPr>
          <a:xfrm>
            <a:off x="247533" y="1899300"/>
            <a:ext cx="2986400" cy="3063600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841" name="Google Shape;1841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40335" y="740501"/>
            <a:ext cx="1257453" cy="13014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46" name="Google Shape;1846;p40"/>
          <p:cNvCxnSpPr/>
          <p:nvPr/>
        </p:nvCxnSpPr>
        <p:spPr>
          <a:xfrm>
            <a:off x="8095488" y="3169920"/>
            <a:ext cx="1853600" cy="522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47" name="Google Shape;1847;p40"/>
          <p:cNvCxnSpPr/>
          <p:nvPr/>
        </p:nvCxnSpPr>
        <p:spPr>
          <a:xfrm>
            <a:off x="6217920" y="2145792"/>
            <a:ext cx="1872800" cy="2541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48" name="Google Shape;1848;p40"/>
          <p:cNvCxnSpPr/>
          <p:nvPr/>
        </p:nvCxnSpPr>
        <p:spPr>
          <a:xfrm rot="10800000" flipH="1">
            <a:off x="6205728" y="1685520"/>
            <a:ext cx="1916400" cy="19736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49" name="Google Shape;1849;p40"/>
          <p:cNvCxnSpPr/>
          <p:nvPr/>
        </p:nvCxnSpPr>
        <p:spPr>
          <a:xfrm rot="10800000" flipH="1">
            <a:off x="4340352" y="3194304"/>
            <a:ext cx="1834800" cy="9968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50" name="Google Shape;1850;p40"/>
          <p:cNvCxnSpPr/>
          <p:nvPr/>
        </p:nvCxnSpPr>
        <p:spPr>
          <a:xfrm rot="10800000" flipH="1">
            <a:off x="4301933" y="2662267"/>
            <a:ext cx="1886000" cy="524000"/>
          </a:xfrm>
          <a:prstGeom prst="straightConnector1">
            <a:avLst/>
          </a:prstGeom>
          <a:noFill/>
          <a:ln w="1143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51" name="Google Shape;1851;p40"/>
          <p:cNvSpPr txBox="1"/>
          <p:nvPr/>
        </p:nvSpPr>
        <p:spPr>
          <a:xfrm>
            <a:off x="10221133" y="2431767"/>
            <a:ext cx="1300400" cy="4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2133" b="1">
                <a:latin typeface="Helvetica Neue"/>
                <a:ea typeface="Helvetica Neue"/>
                <a:cs typeface="Helvetica Neue"/>
                <a:sym typeface="Helvetica Neue"/>
              </a:rPr>
              <a:t>gato</a:t>
            </a:r>
            <a:endParaRPr sz="2133"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52" name="Google Shape;1852;p40"/>
          <p:cNvSpPr/>
          <p:nvPr/>
        </p:nvSpPr>
        <p:spPr>
          <a:xfrm>
            <a:off x="247533" y="1899500"/>
            <a:ext cx="2986400" cy="30636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1853" name="Google Shape;1853;p40"/>
          <p:cNvCxnSpPr/>
          <p:nvPr/>
        </p:nvCxnSpPr>
        <p:spPr>
          <a:xfrm>
            <a:off x="8095488" y="1658112"/>
            <a:ext cx="1869200" cy="15028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54" name="Google Shape;1854;p40"/>
          <p:cNvCxnSpPr/>
          <p:nvPr/>
        </p:nvCxnSpPr>
        <p:spPr>
          <a:xfrm>
            <a:off x="6266688" y="1658112"/>
            <a:ext cx="1821600" cy="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55" name="Google Shape;1855;p40"/>
          <p:cNvCxnSpPr/>
          <p:nvPr/>
        </p:nvCxnSpPr>
        <p:spPr>
          <a:xfrm>
            <a:off x="6205728" y="3169920"/>
            <a:ext cx="1877200" cy="5264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56" name="Google Shape;1856;p40"/>
          <p:cNvSpPr txBox="1"/>
          <p:nvPr/>
        </p:nvSpPr>
        <p:spPr>
          <a:xfrm>
            <a:off x="10221133" y="3492900"/>
            <a:ext cx="1366000" cy="3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600">
                <a:latin typeface="Helvetica Neue Light"/>
                <a:ea typeface="Helvetica Neue Light"/>
                <a:cs typeface="Helvetica Neue Light"/>
                <a:sym typeface="Helvetica Neue Light"/>
              </a:rPr>
              <a:t>caballo</a:t>
            </a:r>
            <a:endParaRPr sz="16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1857" name="Google Shape;1857;p40"/>
          <p:cNvCxnSpPr/>
          <p:nvPr/>
        </p:nvCxnSpPr>
        <p:spPr>
          <a:xfrm>
            <a:off x="8110037" y="2153448"/>
            <a:ext cx="1846800" cy="10228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58" name="Google Shape;1858;p40"/>
          <p:cNvCxnSpPr/>
          <p:nvPr/>
        </p:nvCxnSpPr>
        <p:spPr>
          <a:xfrm rot="10800000" flipH="1">
            <a:off x="8104511" y="3178852"/>
            <a:ext cx="1869600" cy="150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59" name="Google Shape;1859;p40"/>
          <p:cNvCxnSpPr/>
          <p:nvPr/>
        </p:nvCxnSpPr>
        <p:spPr>
          <a:xfrm rot="10800000" flipH="1">
            <a:off x="8121028" y="2666040"/>
            <a:ext cx="1851600" cy="252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60" name="Google Shape;1860;p40"/>
          <p:cNvCxnSpPr/>
          <p:nvPr/>
        </p:nvCxnSpPr>
        <p:spPr>
          <a:xfrm>
            <a:off x="8121028" y="1678575"/>
            <a:ext cx="1851600" cy="203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61" name="Google Shape;1861;p40"/>
          <p:cNvCxnSpPr/>
          <p:nvPr/>
        </p:nvCxnSpPr>
        <p:spPr>
          <a:xfrm>
            <a:off x="8125305" y="3174548"/>
            <a:ext cx="1828400" cy="100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62" name="Google Shape;1862;p40"/>
          <p:cNvCxnSpPr/>
          <p:nvPr/>
        </p:nvCxnSpPr>
        <p:spPr>
          <a:xfrm rot="10800000" flipH="1">
            <a:off x="8105449" y="4197739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63" name="Google Shape;1863;p40"/>
          <p:cNvCxnSpPr/>
          <p:nvPr/>
        </p:nvCxnSpPr>
        <p:spPr>
          <a:xfrm rot="10800000" flipH="1">
            <a:off x="8105449" y="4198056"/>
            <a:ext cx="1848400" cy="48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64" name="Google Shape;1864;p40"/>
          <p:cNvCxnSpPr/>
          <p:nvPr/>
        </p:nvCxnSpPr>
        <p:spPr>
          <a:xfrm>
            <a:off x="8145349" y="3672753"/>
            <a:ext cx="1808800" cy="49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65" name="Google Shape;1865;p40"/>
          <p:cNvCxnSpPr/>
          <p:nvPr/>
        </p:nvCxnSpPr>
        <p:spPr>
          <a:xfrm rot="10800000" flipH="1">
            <a:off x="8071841" y="2680180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66" name="Google Shape;1866;p40"/>
          <p:cNvCxnSpPr/>
          <p:nvPr/>
        </p:nvCxnSpPr>
        <p:spPr>
          <a:xfrm>
            <a:off x="8118131" y="2153180"/>
            <a:ext cx="1831200" cy="19980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67" name="Google Shape;1867;p40"/>
          <p:cNvCxnSpPr/>
          <p:nvPr/>
        </p:nvCxnSpPr>
        <p:spPr>
          <a:xfrm rot="10800000" flipH="1">
            <a:off x="8098461" y="3680129"/>
            <a:ext cx="1873200" cy="4932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68" name="Google Shape;1868;p40"/>
          <p:cNvCxnSpPr/>
          <p:nvPr/>
        </p:nvCxnSpPr>
        <p:spPr>
          <a:xfrm>
            <a:off x="8098461" y="3167685"/>
            <a:ext cx="1889600" cy="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69" name="Google Shape;1869;p40"/>
          <p:cNvCxnSpPr/>
          <p:nvPr/>
        </p:nvCxnSpPr>
        <p:spPr>
          <a:xfrm>
            <a:off x="8138361" y="2651544"/>
            <a:ext cx="1842000" cy="116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70" name="Google Shape;1870;p40"/>
          <p:cNvCxnSpPr/>
          <p:nvPr/>
        </p:nvCxnSpPr>
        <p:spPr>
          <a:xfrm rot="10800000" flipH="1">
            <a:off x="8085500" y="3163712"/>
            <a:ext cx="1918000" cy="5060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71" name="Google Shape;1871;p40"/>
          <p:cNvCxnSpPr/>
          <p:nvPr/>
        </p:nvCxnSpPr>
        <p:spPr>
          <a:xfrm rot="10800000" flipH="1">
            <a:off x="8105449" y="3681075"/>
            <a:ext cx="1874800" cy="1521200"/>
          </a:xfrm>
          <a:prstGeom prst="straightConnector1">
            <a:avLst/>
          </a:prstGeom>
          <a:noFill/>
          <a:ln w="1524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72" name="Google Shape;1872;p40"/>
          <p:cNvCxnSpPr/>
          <p:nvPr/>
        </p:nvCxnSpPr>
        <p:spPr>
          <a:xfrm rot="10800000" flipH="1">
            <a:off x="8105449" y="4205792"/>
            <a:ext cx="1848400" cy="4892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73" name="Google Shape;1873;p40"/>
          <p:cNvCxnSpPr/>
          <p:nvPr/>
        </p:nvCxnSpPr>
        <p:spPr>
          <a:xfrm>
            <a:off x="8145349" y="3680489"/>
            <a:ext cx="1808800" cy="49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74" name="Google Shape;1874;p40"/>
          <p:cNvCxnSpPr/>
          <p:nvPr/>
        </p:nvCxnSpPr>
        <p:spPr>
          <a:xfrm>
            <a:off x="6254367" y="4178788"/>
            <a:ext cx="1828400" cy="100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75" name="Google Shape;1875;p40"/>
          <p:cNvCxnSpPr/>
          <p:nvPr/>
        </p:nvCxnSpPr>
        <p:spPr>
          <a:xfrm rot="10800000" flipH="1">
            <a:off x="6234509" y="5202296"/>
            <a:ext cx="1848400" cy="48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76" name="Google Shape;1876;p40"/>
          <p:cNvCxnSpPr/>
          <p:nvPr/>
        </p:nvCxnSpPr>
        <p:spPr>
          <a:xfrm rot="10800000" flipH="1">
            <a:off x="6234509" y="2614335"/>
            <a:ext cx="1879600" cy="2578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77" name="Google Shape;1877;p40"/>
          <p:cNvCxnSpPr/>
          <p:nvPr/>
        </p:nvCxnSpPr>
        <p:spPr>
          <a:xfrm rot="10800000" flipH="1">
            <a:off x="6232533" y="5175400"/>
            <a:ext cx="1850800" cy="84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78" name="Google Shape;1878;p40"/>
          <p:cNvCxnSpPr/>
          <p:nvPr/>
        </p:nvCxnSpPr>
        <p:spPr>
          <a:xfrm>
            <a:off x="6254367" y="3667513"/>
            <a:ext cx="1828400" cy="100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79" name="Google Shape;1879;p40"/>
          <p:cNvCxnSpPr/>
          <p:nvPr/>
        </p:nvCxnSpPr>
        <p:spPr>
          <a:xfrm rot="10800000" flipH="1">
            <a:off x="6234509" y="4690704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80" name="Google Shape;1880;p40"/>
          <p:cNvCxnSpPr/>
          <p:nvPr/>
        </p:nvCxnSpPr>
        <p:spPr>
          <a:xfrm rot="10800000" flipH="1">
            <a:off x="6200901" y="3173145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81" name="Google Shape;1881;p40"/>
          <p:cNvCxnSpPr/>
          <p:nvPr/>
        </p:nvCxnSpPr>
        <p:spPr>
          <a:xfrm rot="10800000" flipH="1">
            <a:off x="6200901" y="2180263"/>
            <a:ext cx="1954400" cy="1482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82" name="Google Shape;1882;p40"/>
          <p:cNvCxnSpPr/>
          <p:nvPr/>
        </p:nvCxnSpPr>
        <p:spPr>
          <a:xfrm>
            <a:off x="6200901" y="3164301"/>
            <a:ext cx="18216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83" name="Google Shape;1883;p40"/>
          <p:cNvCxnSpPr/>
          <p:nvPr/>
        </p:nvCxnSpPr>
        <p:spPr>
          <a:xfrm>
            <a:off x="6247377" y="2646304"/>
            <a:ext cx="1828400" cy="100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84" name="Google Shape;1884;p40"/>
          <p:cNvCxnSpPr/>
          <p:nvPr/>
        </p:nvCxnSpPr>
        <p:spPr>
          <a:xfrm rot="10800000" flipH="1">
            <a:off x="6227521" y="3669495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85" name="Google Shape;1885;p40"/>
          <p:cNvCxnSpPr/>
          <p:nvPr/>
        </p:nvCxnSpPr>
        <p:spPr>
          <a:xfrm rot="10800000" flipH="1">
            <a:off x="6227521" y="3669812"/>
            <a:ext cx="1848400" cy="4892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86" name="Google Shape;1886;p40"/>
          <p:cNvCxnSpPr/>
          <p:nvPr/>
        </p:nvCxnSpPr>
        <p:spPr>
          <a:xfrm>
            <a:off x="6227521" y="3660651"/>
            <a:ext cx="18216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87" name="Google Shape;1887;p40"/>
          <p:cNvCxnSpPr/>
          <p:nvPr/>
        </p:nvCxnSpPr>
        <p:spPr>
          <a:xfrm rot="10800000" flipH="1">
            <a:off x="6214561" y="4171839"/>
            <a:ext cx="1848400" cy="48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88" name="Google Shape;1888;p40"/>
          <p:cNvCxnSpPr/>
          <p:nvPr/>
        </p:nvCxnSpPr>
        <p:spPr>
          <a:xfrm>
            <a:off x="6214561" y="4162677"/>
            <a:ext cx="1870800" cy="507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89" name="Google Shape;1889;p40"/>
          <p:cNvCxnSpPr/>
          <p:nvPr/>
        </p:nvCxnSpPr>
        <p:spPr>
          <a:xfrm>
            <a:off x="6254367" y="3675249"/>
            <a:ext cx="1828400" cy="100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90" name="Google Shape;1890;p40"/>
          <p:cNvCxnSpPr/>
          <p:nvPr/>
        </p:nvCxnSpPr>
        <p:spPr>
          <a:xfrm rot="10800000" flipH="1">
            <a:off x="6234509" y="4197640"/>
            <a:ext cx="1887600" cy="14976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91" name="Google Shape;1891;p40"/>
          <p:cNvCxnSpPr/>
          <p:nvPr/>
        </p:nvCxnSpPr>
        <p:spPr>
          <a:xfrm>
            <a:off x="6287975" y="1647928"/>
            <a:ext cx="1802800" cy="20820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92" name="Google Shape;1892;p40"/>
          <p:cNvCxnSpPr/>
          <p:nvPr/>
        </p:nvCxnSpPr>
        <p:spPr>
          <a:xfrm>
            <a:off x="6268117" y="2662275"/>
            <a:ext cx="18216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93" name="Google Shape;1893;p40"/>
          <p:cNvCxnSpPr/>
          <p:nvPr/>
        </p:nvCxnSpPr>
        <p:spPr>
          <a:xfrm>
            <a:off x="6307924" y="1138587"/>
            <a:ext cx="1800800" cy="150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94" name="Google Shape;1894;p40"/>
          <p:cNvCxnSpPr/>
          <p:nvPr/>
        </p:nvCxnSpPr>
        <p:spPr>
          <a:xfrm>
            <a:off x="6288108" y="3158596"/>
            <a:ext cx="1849600" cy="1070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95" name="Google Shape;1895;p40"/>
          <p:cNvCxnSpPr/>
          <p:nvPr/>
        </p:nvCxnSpPr>
        <p:spPr>
          <a:xfrm rot="10800000" flipH="1">
            <a:off x="6288067" y="2162095"/>
            <a:ext cx="1848400" cy="48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96" name="Google Shape;1896;p40"/>
          <p:cNvCxnSpPr>
            <a:stCxn id="1897" idx="6"/>
          </p:cNvCxnSpPr>
          <p:nvPr/>
        </p:nvCxnSpPr>
        <p:spPr>
          <a:xfrm>
            <a:off x="6423280" y="2171048"/>
            <a:ext cx="1716400" cy="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98" name="Google Shape;1898;p40"/>
          <p:cNvCxnSpPr/>
          <p:nvPr/>
        </p:nvCxnSpPr>
        <p:spPr>
          <a:xfrm>
            <a:off x="6308017" y="1142033"/>
            <a:ext cx="1821600" cy="20440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99" name="Google Shape;1899;p40"/>
          <p:cNvCxnSpPr/>
          <p:nvPr/>
        </p:nvCxnSpPr>
        <p:spPr>
          <a:xfrm>
            <a:off x="4330203" y="4696052"/>
            <a:ext cx="1828400" cy="100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00" name="Google Shape;1900;p40"/>
          <p:cNvCxnSpPr/>
          <p:nvPr/>
        </p:nvCxnSpPr>
        <p:spPr>
          <a:xfrm rot="10800000" flipH="1">
            <a:off x="4310347" y="5719560"/>
            <a:ext cx="1848400" cy="48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01" name="Google Shape;1901;p40"/>
          <p:cNvCxnSpPr/>
          <p:nvPr/>
        </p:nvCxnSpPr>
        <p:spPr>
          <a:xfrm>
            <a:off x="4310347" y="5710399"/>
            <a:ext cx="1821600" cy="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02" name="Google Shape;1902;p40"/>
          <p:cNvCxnSpPr/>
          <p:nvPr/>
        </p:nvCxnSpPr>
        <p:spPr>
          <a:xfrm>
            <a:off x="4350247" y="5194257"/>
            <a:ext cx="1808800" cy="49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03" name="Google Shape;1903;p40"/>
          <p:cNvCxnSpPr/>
          <p:nvPr/>
        </p:nvCxnSpPr>
        <p:spPr>
          <a:xfrm rot="10800000" flipH="1">
            <a:off x="4310347" y="5207968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04" name="Google Shape;1904;p40"/>
          <p:cNvCxnSpPr/>
          <p:nvPr/>
        </p:nvCxnSpPr>
        <p:spPr>
          <a:xfrm rot="10800000" flipH="1">
            <a:off x="4310347" y="5208285"/>
            <a:ext cx="1848400" cy="48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05" name="Google Shape;1905;p40"/>
          <p:cNvCxnSpPr/>
          <p:nvPr/>
        </p:nvCxnSpPr>
        <p:spPr>
          <a:xfrm>
            <a:off x="4350247" y="4682983"/>
            <a:ext cx="1808800" cy="49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06" name="Google Shape;1906;p40"/>
          <p:cNvCxnSpPr/>
          <p:nvPr/>
        </p:nvCxnSpPr>
        <p:spPr>
          <a:xfrm rot="10800000" flipH="1">
            <a:off x="4276739" y="3690409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07" name="Google Shape;1907;p40"/>
          <p:cNvCxnSpPr/>
          <p:nvPr/>
        </p:nvCxnSpPr>
        <p:spPr>
          <a:xfrm rot="10800000" flipH="1">
            <a:off x="4276739" y="3690727"/>
            <a:ext cx="1848400" cy="48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08" name="Google Shape;1908;p40"/>
          <p:cNvCxnSpPr/>
          <p:nvPr/>
        </p:nvCxnSpPr>
        <p:spPr>
          <a:xfrm>
            <a:off x="4276739" y="3681565"/>
            <a:ext cx="18216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09" name="Google Shape;1909;p40"/>
          <p:cNvCxnSpPr/>
          <p:nvPr/>
        </p:nvCxnSpPr>
        <p:spPr>
          <a:xfrm>
            <a:off x="4316639" y="3165424"/>
            <a:ext cx="1808800" cy="49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10" name="Google Shape;1910;p40"/>
          <p:cNvCxnSpPr/>
          <p:nvPr/>
        </p:nvCxnSpPr>
        <p:spPr>
          <a:xfrm>
            <a:off x="4323215" y="3163568"/>
            <a:ext cx="1828400" cy="10044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11" name="Google Shape;1911;p40"/>
          <p:cNvCxnSpPr/>
          <p:nvPr/>
        </p:nvCxnSpPr>
        <p:spPr>
          <a:xfrm>
            <a:off x="4343259" y="3661773"/>
            <a:ext cx="1808800" cy="49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12" name="Google Shape;1912;p40"/>
          <p:cNvCxnSpPr/>
          <p:nvPr/>
        </p:nvCxnSpPr>
        <p:spPr>
          <a:xfrm>
            <a:off x="4310255" y="3665595"/>
            <a:ext cx="1828400" cy="100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13" name="Google Shape;1913;p40"/>
          <p:cNvCxnSpPr/>
          <p:nvPr/>
        </p:nvCxnSpPr>
        <p:spPr>
          <a:xfrm rot="10800000" flipH="1">
            <a:off x="4290397" y="4688785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14" name="Google Shape;1914;p40"/>
          <p:cNvCxnSpPr/>
          <p:nvPr/>
        </p:nvCxnSpPr>
        <p:spPr>
          <a:xfrm rot="10800000" flipH="1">
            <a:off x="4290397" y="4164303"/>
            <a:ext cx="1872000" cy="10140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15" name="Google Shape;1915;p40"/>
          <p:cNvCxnSpPr/>
          <p:nvPr/>
        </p:nvCxnSpPr>
        <p:spPr>
          <a:xfrm>
            <a:off x="4290397" y="4679941"/>
            <a:ext cx="18216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16" name="Google Shape;1916;p40"/>
          <p:cNvCxnSpPr/>
          <p:nvPr/>
        </p:nvCxnSpPr>
        <p:spPr>
          <a:xfrm rot="10800000" flipH="1">
            <a:off x="4310347" y="5215704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17" name="Google Shape;1917;p40"/>
          <p:cNvCxnSpPr/>
          <p:nvPr/>
        </p:nvCxnSpPr>
        <p:spPr>
          <a:xfrm rot="10800000" flipH="1">
            <a:off x="4310347" y="5216021"/>
            <a:ext cx="1848400" cy="48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18" name="Google Shape;1918;p40"/>
          <p:cNvCxnSpPr/>
          <p:nvPr/>
        </p:nvCxnSpPr>
        <p:spPr>
          <a:xfrm>
            <a:off x="4350247" y="4690719"/>
            <a:ext cx="1808800" cy="49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19" name="Google Shape;1919;p40"/>
          <p:cNvCxnSpPr/>
          <p:nvPr/>
        </p:nvCxnSpPr>
        <p:spPr>
          <a:xfrm>
            <a:off x="4363812" y="2165192"/>
            <a:ext cx="1828400" cy="100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20" name="Google Shape;1920;p40"/>
          <p:cNvCxnSpPr/>
          <p:nvPr/>
        </p:nvCxnSpPr>
        <p:spPr>
          <a:xfrm rot="10800000" flipH="1">
            <a:off x="4343955" y="3188383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21" name="Google Shape;1921;p40"/>
          <p:cNvCxnSpPr/>
          <p:nvPr/>
        </p:nvCxnSpPr>
        <p:spPr>
          <a:xfrm rot="10800000" flipH="1">
            <a:off x="4343955" y="3188700"/>
            <a:ext cx="1848400" cy="48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22" name="Google Shape;1922;p40"/>
          <p:cNvCxnSpPr/>
          <p:nvPr/>
        </p:nvCxnSpPr>
        <p:spPr>
          <a:xfrm>
            <a:off x="4343955" y="3179539"/>
            <a:ext cx="1857600" cy="2003600"/>
          </a:xfrm>
          <a:prstGeom prst="straightConnector1">
            <a:avLst/>
          </a:prstGeom>
          <a:noFill/>
          <a:ln w="1524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23" name="Google Shape;1923;p40"/>
          <p:cNvCxnSpPr/>
          <p:nvPr/>
        </p:nvCxnSpPr>
        <p:spPr>
          <a:xfrm>
            <a:off x="4383760" y="1655851"/>
            <a:ext cx="1802800" cy="2558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24" name="Google Shape;1924;p40"/>
          <p:cNvCxnSpPr/>
          <p:nvPr/>
        </p:nvCxnSpPr>
        <p:spPr>
          <a:xfrm rot="10800000" flipH="1">
            <a:off x="4363904" y="2679041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25" name="Google Shape;1925;p40"/>
          <p:cNvCxnSpPr/>
          <p:nvPr/>
        </p:nvCxnSpPr>
        <p:spPr>
          <a:xfrm rot="10800000" flipH="1">
            <a:off x="4363904" y="2178197"/>
            <a:ext cx="1837600" cy="4920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26" name="Google Shape;1926;p40"/>
          <p:cNvCxnSpPr/>
          <p:nvPr/>
        </p:nvCxnSpPr>
        <p:spPr>
          <a:xfrm>
            <a:off x="4403804" y="2154056"/>
            <a:ext cx="1799600" cy="264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27" name="Google Shape;1927;p40"/>
          <p:cNvCxnSpPr/>
          <p:nvPr/>
        </p:nvCxnSpPr>
        <p:spPr>
          <a:xfrm rot="10800000" flipH="1">
            <a:off x="4324005" y="1191615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28" name="Google Shape;1928;p40"/>
          <p:cNvCxnSpPr/>
          <p:nvPr/>
        </p:nvCxnSpPr>
        <p:spPr>
          <a:xfrm>
            <a:off x="4324005" y="1681132"/>
            <a:ext cx="1869600" cy="3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29" name="Google Shape;1929;p40"/>
          <p:cNvCxnSpPr/>
          <p:nvPr/>
        </p:nvCxnSpPr>
        <p:spPr>
          <a:xfrm>
            <a:off x="4324005" y="1182771"/>
            <a:ext cx="1821600" cy="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30" name="Google Shape;1930;p40"/>
          <p:cNvCxnSpPr/>
          <p:nvPr/>
        </p:nvCxnSpPr>
        <p:spPr>
          <a:xfrm>
            <a:off x="4363905" y="666629"/>
            <a:ext cx="1808800" cy="49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31" name="Google Shape;1931;p40"/>
          <p:cNvCxnSpPr/>
          <p:nvPr/>
        </p:nvCxnSpPr>
        <p:spPr>
          <a:xfrm>
            <a:off x="4296433" y="667667"/>
            <a:ext cx="1912800" cy="10164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32" name="Google Shape;1932;p40"/>
          <p:cNvCxnSpPr/>
          <p:nvPr/>
        </p:nvCxnSpPr>
        <p:spPr>
          <a:xfrm>
            <a:off x="4323913" y="664789"/>
            <a:ext cx="1869600" cy="25244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33" name="Google Shape;1933;p40"/>
          <p:cNvCxnSpPr/>
          <p:nvPr/>
        </p:nvCxnSpPr>
        <p:spPr>
          <a:xfrm rot="10800000" flipH="1">
            <a:off x="4304057" y="1687980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34" name="Google Shape;1934;p40"/>
          <p:cNvCxnSpPr/>
          <p:nvPr/>
        </p:nvCxnSpPr>
        <p:spPr>
          <a:xfrm rot="10800000" flipH="1">
            <a:off x="4328160" y="1194816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35" name="Google Shape;1935;p40"/>
          <p:cNvSpPr/>
          <p:nvPr/>
        </p:nvSpPr>
        <p:spPr>
          <a:xfrm>
            <a:off x="5977813" y="957980"/>
            <a:ext cx="449200" cy="440800"/>
          </a:xfrm>
          <a:prstGeom prst="ellipse">
            <a:avLst/>
          </a:prstGeom>
          <a:solidFill>
            <a:srgbClr val="434343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936" name="Google Shape;1936;p40"/>
          <p:cNvSpPr/>
          <p:nvPr/>
        </p:nvSpPr>
        <p:spPr>
          <a:xfrm>
            <a:off x="4069877" y="461633"/>
            <a:ext cx="449200" cy="440800"/>
          </a:xfrm>
          <a:prstGeom prst="ellipse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937" name="Google Shape;1937;p40"/>
          <p:cNvSpPr/>
          <p:nvPr/>
        </p:nvSpPr>
        <p:spPr>
          <a:xfrm>
            <a:off x="5979148" y="5459235"/>
            <a:ext cx="449200" cy="440800"/>
          </a:xfrm>
          <a:prstGeom prst="ellipse">
            <a:avLst/>
          </a:prstGeom>
          <a:solidFill>
            <a:srgbClr val="434343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938" name="Google Shape;1938;p40"/>
          <p:cNvSpPr/>
          <p:nvPr/>
        </p:nvSpPr>
        <p:spPr>
          <a:xfrm>
            <a:off x="4075203" y="5955561"/>
            <a:ext cx="449200" cy="440800"/>
          </a:xfrm>
          <a:prstGeom prst="ellipse">
            <a:avLst/>
          </a:prstGeom>
          <a:solidFill>
            <a:srgbClr val="434343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939" name="Google Shape;1939;p40"/>
          <p:cNvSpPr/>
          <p:nvPr/>
        </p:nvSpPr>
        <p:spPr>
          <a:xfrm>
            <a:off x="7885760" y="1454313"/>
            <a:ext cx="449200" cy="440800"/>
          </a:xfrm>
          <a:prstGeom prst="ellipse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940" name="Google Shape;1940;p40"/>
          <p:cNvSpPr/>
          <p:nvPr/>
        </p:nvSpPr>
        <p:spPr>
          <a:xfrm>
            <a:off x="7885760" y="1950648"/>
            <a:ext cx="449200" cy="440800"/>
          </a:xfrm>
          <a:prstGeom prst="ellipse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941" name="Google Shape;1941;p40"/>
          <p:cNvSpPr/>
          <p:nvPr/>
        </p:nvSpPr>
        <p:spPr>
          <a:xfrm>
            <a:off x="7885760" y="2446981"/>
            <a:ext cx="449200" cy="440800"/>
          </a:xfrm>
          <a:prstGeom prst="ellipse">
            <a:avLst/>
          </a:prstGeom>
          <a:solidFill>
            <a:srgbClr val="CCCCCC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942" name="Google Shape;1942;p40"/>
          <p:cNvSpPr/>
          <p:nvPr/>
        </p:nvSpPr>
        <p:spPr>
          <a:xfrm>
            <a:off x="7888428" y="2954716"/>
            <a:ext cx="449200" cy="440800"/>
          </a:xfrm>
          <a:prstGeom prst="ellipse">
            <a:avLst/>
          </a:prstGeom>
          <a:solidFill>
            <a:srgbClr val="434343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943" name="Google Shape;1943;p40"/>
          <p:cNvSpPr/>
          <p:nvPr/>
        </p:nvSpPr>
        <p:spPr>
          <a:xfrm>
            <a:off x="7883092" y="3462483"/>
            <a:ext cx="449200" cy="440800"/>
          </a:xfrm>
          <a:prstGeom prst="ellipse">
            <a:avLst/>
          </a:prstGeom>
          <a:solidFill>
            <a:srgbClr val="434343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944" name="Google Shape;1944;p40"/>
          <p:cNvSpPr/>
          <p:nvPr/>
        </p:nvSpPr>
        <p:spPr>
          <a:xfrm>
            <a:off x="7883092" y="3958816"/>
            <a:ext cx="449200" cy="440800"/>
          </a:xfrm>
          <a:prstGeom prst="ellipse">
            <a:avLst/>
          </a:prstGeom>
          <a:solidFill>
            <a:srgbClr val="434343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945" name="Google Shape;1945;p40"/>
          <p:cNvSpPr/>
          <p:nvPr/>
        </p:nvSpPr>
        <p:spPr>
          <a:xfrm>
            <a:off x="7883092" y="4455151"/>
            <a:ext cx="449200" cy="440800"/>
          </a:xfrm>
          <a:prstGeom prst="ellipse">
            <a:avLst/>
          </a:prstGeom>
          <a:solidFill>
            <a:srgbClr val="999999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946" name="Google Shape;1946;p40"/>
          <p:cNvSpPr/>
          <p:nvPr/>
        </p:nvSpPr>
        <p:spPr>
          <a:xfrm>
            <a:off x="7885760" y="4962885"/>
            <a:ext cx="449200" cy="440800"/>
          </a:xfrm>
          <a:prstGeom prst="ellipse">
            <a:avLst/>
          </a:prstGeom>
          <a:solidFill>
            <a:srgbClr val="999999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947" name="Google Shape;1947;p40"/>
          <p:cNvSpPr/>
          <p:nvPr/>
        </p:nvSpPr>
        <p:spPr>
          <a:xfrm>
            <a:off x="9766947" y="3460343"/>
            <a:ext cx="449200" cy="440800"/>
          </a:xfrm>
          <a:prstGeom prst="ellipse">
            <a:avLst/>
          </a:prstGeom>
          <a:solidFill>
            <a:srgbClr val="CCCCCC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948" name="Google Shape;1948;p40"/>
          <p:cNvSpPr/>
          <p:nvPr/>
        </p:nvSpPr>
        <p:spPr>
          <a:xfrm>
            <a:off x="9753600" y="2950464"/>
            <a:ext cx="449200" cy="440800"/>
          </a:xfrm>
          <a:prstGeom prst="ellipse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949" name="Google Shape;1949;p40"/>
          <p:cNvSpPr/>
          <p:nvPr/>
        </p:nvSpPr>
        <p:spPr>
          <a:xfrm>
            <a:off x="9771947" y="3970227"/>
            <a:ext cx="449200" cy="440800"/>
          </a:xfrm>
          <a:prstGeom prst="ellipse">
            <a:avLst/>
          </a:prstGeom>
          <a:solidFill>
            <a:srgbClr val="999999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950" name="Google Shape;1950;p40"/>
          <p:cNvSpPr/>
          <p:nvPr/>
        </p:nvSpPr>
        <p:spPr>
          <a:xfrm>
            <a:off x="5983151" y="1454313"/>
            <a:ext cx="449200" cy="440800"/>
          </a:xfrm>
          <a:prstGeom prst="ellipse">
            <a:avLst/>
          </a:prstGeom>
          <a:solidFill>
            <a:srgbClr val="CCCCCC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1951" name="Google Shape;1951;p40"/>
          <p:cNvCxnSpPr/>
          <p:nvPr/>
        </p:nvCxnSpPr>
        <p:spPr>
          <a:xfrm>
            <a:off x="4364736" y="2170176"/>
            <a:ext cx="1828400" cy="1004400"/>
          </a:xfrm>
          <a:prstGeom prst="straightConnector1">
            <a:avLst/>
          </a:prstGeom>
          <a:noFill/>
          <a:ln w="1143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97" name="Google Shape;1897;p40"/>
          <p:cNvSpPr/>
          <p:nvPr/>
        </p:nvSpPr>
        <p:spPr>
          <a:xfrm>
            <a:off x="5974080" y="1950648"/>
            <a:ext cx="449200" cy="440800"/>
          </a:xfrm>
          <a:prstGeom prst="ellipse">
            <a:avLst/>
          </a:prstGeom>
          <a:solidFill>
            <a:srgbClr val="CCCCCC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952" name="Google Shape;1952;p40"/>
          <p:cNvSpPr/>
          <p:nvPr/>
        </p:nvSpPr>
        <p:spPr>
          <a:xfrm>
            <a:off x="5974080" y="2954716"/>
            <a:ext cx="449200" cy="440800"/>
          </a:xfrm>
          <a:prstGeom prst="ellipse">
            <a:avLst/>
          </a:prstGeom>
          <a:solidFill>
            <a:srgbClr val="434343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953" name="Google Shape;1953;p40"/>
          <p:cNvSpPr/>
          <p:nvPr/>
        </p:nvSpPr>
        <p:spPr>
          <a:xfrm>
            <a:off x="5974080" y="3462483"/>
            <a:ext cx="449200" cy="440800"/>
          </a:xfrm>
          <a:prstGeom prst="ellipse">
            <a:avLst/>
          </a:prstGeom>
          <a:solidFill>
            <a:srgbClr val="999999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954" name="Google Shape;1954;p40"/>
          <p:cNvSpPr/>
          <p:nvPr/>
        </p:nvSpPr>
        <p:spPr>
          <a:xfrm>
            <a:off x="5974080" y="3958816"/>
            <a:ext cx="449200" cy="440800"/>
          </a:xfrm>
          <a:prstGeom prst="ellipse">
            <a:avLst/>
          </a:prstGeom>
          <a:solidFill>
            <a:srgbClr val="CCCCCC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955" name="Google Shape;1955;p40"/>
          <p:cNvSpPr/>
          <p:nvPr/>
        </p:nvSpPr>
        <p:spPr>
          <a:xfrm>
            <a:off x="5980481" y="4455151"/>
            <a:ext cx="449200" cy="440800"/>
          </a:xfrm>
          <a:prstGeom prst="ellipse">
            <a:avLst/>
          </a:prstGeom>
          <a:solidFill>
            <a:srgbClr val="999999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956" name="Google Shape;1956;p40"/>
          <p:cNvSpPr/>
          <p:nvPr/>
        </p:nvSpPr>
        <p:spPr>
          <a:xfrm>
            <a:off x="5983151" y="4962885"/>
            <a:ext cx="449200" cy="440800"/>
          </a:xfrm>
          <a:prstGeom prst="ellipse">
            <a:avLst/>
          </a:prstGeom>
          <a:solidFill>
            <a:srgbClr val="666666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957" name="Google Shape;1957;p40"/>
          <p:cNvSpPr/>
          <p:nvPr/>
        </p:nvSpPr>
        <p:spPr>
          <a:xfrm>
            <a:off x="4069867" y="957980"/>
            <a:ext cx="449200" cy="440800"/>
          </a:xfrm>
          <a:prstGeom prst="ellipse">
            <a:avLst/>
          </a:prstGeom>
          <a:solidFill>
            <a:srgbClr val="434343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958" name="Google Shape;1958;p40"/>
          <p:cNvSpPr/>
          <p:nvPr/>
        </p:nvSpPr>
        <p:spPr>
          <a:xfrm>
            <a:off x="4071201" y="5459235"/>
            <a:ext cx="449200" cy="440800"/>
          </a:xfrm>
          <a:prstGeom prst="ellipse">
            <a:avLst/>
          </a:prstGeom>
          <a:solidFill>
            <a:srgbClr val="434343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959" name="Google Shape;1959;p40"/>
          <p:cNvSpPr/>
          <p:nvPr/>
        </p:nvSpPr>
        <p:spPr>
          <a:xfrm>
            <a:off x="4075203" y="1454313"/>
            <a:ext cx="449200" cy="440800"/>
          </a:xfrm>
          <a:prstGeom prst="ellipse">
            <a:avLst/>
          </a:prstGeom>
          <a:solidFill>
            <a:srgbClr val="CCCCCC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960" name="Google Shape;1960;p40"/>
          <p:cNvSpPr/>
          <p:nvPr/>
        </p:nvSpPr>
        <p:spPr>
          <a:xfrm>
            <a:off x="4075203" y="1950648"/>
            <a:ext cx="449200" cy="440800"/>
          </a:xfrm>
          <a:prstGeom prst="ellipse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961" name="Google Shape;1961;p40"/>
          <p:cNvSpPr/>
          <p:nvPr/>
        </p:nvSpPr>
        <p:spPr>
          <a:xfrm>
            <a:off x="4075203" y="2446981"/>
            <a:ext cx="449200" cy="440800"/>
          </a:xfrm>
          <a:prstGeom prst="ellipse">
            <a:avLst/>
          </a:prstGeom>
          <a:solidFill>
            <a:srgbClr val="434343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962" name="Google Shape;1962;p40"/>
          <p:cNvSpPr/>
          <p:nvPr/>
        </p:nvSpPr>
        <p:spPr>
          <a:xfrm>
            <a:off x="4077872" y="2954716"/>
            <a:ext cx="449200" cy="440800"/>
          </a:xfrm>
          <a:prstGeom prst="ellipse">
            <a:avLst/>
          </a:prstGeom>
          <a:solidFill>
            <a:srgbClr val="CCCCCC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963" name="Google Shape;1963;p40"/>
          <p:cNvSpPr/>
          <p:nvPr/>
        </p:nvSpPr>
        <p:spPr>
          <a:xfrm>
            <a:off x="4072535" y="3462483"/>
            <a:ext cx="449200" cy="440800"/>
          </a:xfrm>
          <a:prstGeom prst="ellipse">
            <a:avLst/>
          </a:prstGeom>
          <a:solidFill>
            <a:srgbClr val="CCCCCC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964" name="Google Shape;1964;p40"/>
          <p:cNvSpPr/>
          <p:nvPr/>
        </p:nvSpPr>
        <p:spPr>
          <a:xfrm>
            <a:off x="4072535" y="3958816"/>
            <a:ext cx="449200" cy="440800"/>
          </a:xfrm>
          <a:prstGeom prst="ellipse">
            <a:avLst/>
          </a:prstGeom>
          <a:solidFill>
            <a:srgbClr val="434343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965" name="Google Shape;1965;p40"/>
          <p:cNvSpPr/>
          <p:nvPr/>
        </p:nvSpPr>
        <p:spPr>
          <a:xfrm>
            <a:off x="4072535" y="4455151"/>
            <a:ext cx="449200" cy="440800"/>
          </a:xfrm>
          <a:prstGeom prst="ellipse">
            <a:avLst/>
          </a:prstGeom>
          <a:solidFill>
            <a:srgbClr val="999999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966" name="Google Shape;1966;p40"/>
          <p:cNvSpPr/>
          <p:nvPr/>
        </p:nvSpPr>
        <p:spPr>
          <a:xfrm>
            <a:off x="4075203" y="4962885"/>
            <a:ext cx="449200" cy="440800"/>
          </a:xfrm>
          <a:prstGeom prst="ellipse">
            <a:avLst/>
          </a:prstGeom>
          <a:solidFill>
            <a:srgbClr val="999999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967" name="Google Shape;1967;p40"/>
          <p:cNvSpPr txBox="1"/>
          <p:nvPr/>
        </p:nvSpPr>
        <p:spPr>
          <a:xfrm>
            <a:off x="10221133" y="2932600"/>
            <a:ext cx="1255600" cy="3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600">
                <a:latin typeface="Helvetica Neue Light"/>
                <a:ea typeface="Helvetica Neue Light"/>
                <a:cs typeface="Helvetica Neue Light"/>
                <a:sym typeface="Helvetica Neue Light"/>
              </a:rPr>
              <a:t>perro</a:t>
            </a:r>
            <a:endParaRPr sz="16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968" name="Google Shape;1968;p40"/>
          <p:cNvSpPr txBox="1"/>
          <p:nvPr/>
        </p:nvSpPr>
        <p:spPr>
          <a:xfrm>
            <a:off x="10221133" y="3985867"/>
            <a:ext cx="1366000" cy="3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600">
                <a:latin typeface="Helvetica Neue Light"/>
                <a:ea typeface="Helvetica Neue Light"/>
                <a:cs typeface="Helvetica Neue Light"/>
                <a:sym typeface="Helvetica Neue Light"/>
              </a:rPr>
              <a:t>canario</a:t>
            </a:r>
            <a:endParaRPr sz="16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1969" name="Google Shape;1969;p40"/>
          <p:cNvCxnSpPr>
            <a:endCxn id="1936" idx="1"/>
          </p:cNvCxnSpPr>
          <p:nvPr/>
        </p:nvCxnSpPr>
        <p:spPr>
          <a:xfrm rot="10800000" flipH="1">
            <a:off x="380860" y="526187"/>
            <a:ext cx="3754800" cy="122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1970" name="Google Shape;1970;p40"/>
          <p:cNvCxnSpPr>
            <a:endCxn id="1938" idx="3"/>
          </p:cNvCxnSpPr>
          <p:nvPr/>
        </p:nvCxnSpPr>
        <p:spPr>
          <a:xfrm>
            <a:off x="377787" y="5108607"/>
            <a:ext cx="3763200" cy="1223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1971" name="Google Shape;1971;p40"/>
          <p:cNvSpPr/>
          <p:nvPr/>
        </p:nvSpPr>
        <p:spPr>
          <a:xfrm>
            <a:off x="1783933" y="5035296"/>
            <a:ext cx="1450000" cy="440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 b="1">
                <a:latin typeface="Helvetica Neue"/>
                <a:ea typeface="Helvetica Neue"/>
                <a:cs typeface="Helvetica Neue"/>
                <a:sym typeface="Helvetica Neue"/>
              </a:rPr>
              <a:t>gato</a:t>
            </a:r>
            <a:endParaRPr sz="2400"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72" name="Google Shape;1972;p40"/>
          <p:cNvSpPr/>
          <p:nvPr/>
        </p:nvSpPr>
        <p:spPr>
          <a:xfrm>
            <a:off x="5974080" y="2438400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1973" name="Google Shape;1973;p40"/>
          <p:cNvPicPr preferRelativeResize="0"/>
          <p:nvPr/>
        </p:nvPicPr>
        <p:blipFill rotWithShape="1">
          <a:blip r:embed="rId3">
            <a:alphaModFix/>
          </a:blip>
          <a:srcRect t="5922" b="25692"/>
          <a:stretch/>
        </p:blipFill>
        <p:spPr>
          <a:xfrm>
            <a:off x="247533" y="1926333"/>
            <a:ext cx="2986400" cy="3036768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974" name="Google Shape;1974;p40"/>
          <p:cNvSpPr/>
          <p:nvPr/>
        </p:nvSpPr>
        <p:spPr>
          <a:xfrm>
            <a:off x="9797471" y="2475376"/>
            <a:ext cx="449200" cy="440800"/>
          </a:xfrm>
          <a:prstGeom prst="ellipse">
            <a:avLst/>
          </a:prstGeom>
          <a:solidFill>
            <a:srgbClr val="434343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79" name="Google Shape;1979;p41"/>
          <p:cNvCxnSpPr/>
          <p:nvPr/>
        </p:nvCxnSpPr>
        <p:spPr>
          <a:xfrm>
            <a:off x="8095488" y="3169920"/>
            <a:ext cx="1853600" cy="522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80" name="Google Shape;1980;p41"/>
          <p:cNvCxnSpPr/>
          <p:nvPr/>
        </p:nvCxnSpPr>
        <p:spPr>
          <a:xfrm>
            <a:off x="6217920" y="2145792"/>
            <a:ext cx="1828400" cy="100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81" name="Google Shape;1981;p41"/>
          <p:cNvCxnSpPr/>
          <p:nvPr/>
        </p:nvCxnSpPr>
        <p:spPr>
          <a:xfrm rot="10800000" flipH="1">
            <a:off x="6205728" y="1685520"/>
            <a:ext cx="1916400" cy="19736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82" name="Google Shape;1982;p41"/>
          <p:cNvCxnSpPr/>
          <p:nvPr/>
        </p:nvCxnSpPr>
        <p:spPr>
          <a:xfrm rot="10800000" flipH="1">
            <a:off x="4340352" y="3194304"/>
            <a:ext cx="1834800" cy="9968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83" name="Google Shape;1983;p41"/>
          <p:cNvCxnSpPr/>
          <p:nvPr/>
        </p:nvCxnSpPr>
        <p:spPr>
          <a:xfrm rot="10800000" flipH="1">
            <a:off x="4301933" y="2662267"/>
            <a:ext cx="1886000" cy="524000"/>
          </a:xfrm>
          <a:prstGeom prst="straightConnector1">
            <a:avLst/>
          </a:prstGeom>
          <a:noFill/>
          <a:ln w="1143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84" name="Google Shape;1984;p41"/>
          <p:cNvSpPr txBox="1"/>
          <p:nvPr/>
        </p:nvSpPr>
        <p:spPr>
          <a:xfrm>
            <a:off x="10221133" y="2431767"/>
            <a:ext cx="800800" cy="4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600">
                <a:latin typeface="Helvetica Neue Light"/>
                <a:ea typeface="Helvetica Neue Light"/>
                <a:cs typeface="Helvetica Neue Light"/>
                <a:sym typeface="Helvetica Neue Light"/>
              </a:rPr>
              <a:t>gato</a:t>
            </a:r>
            <a:endParaRPr sz="16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985" name="Google Shape;1985;p41"/>
          <p:cNvSpPr/>
          <p:nvPr/>
        </p:nvSpPr>
        <p:spPr>
          <a:xfrm>
            <a:off x="247533" y="1899500"/>
            <a:ext cx="2986400" cy="30636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1986" name="Google Shape;1986;p41"/>
          <p:cNvCxnSpPr/>
          <p:nvPr/>
        </p:nvCxnSpPr>
        <p:spPr>
          <a:xfrm>
            <a:off x="8095488" y="1658112"/>
            <a:ext cx="1828400" cy="10044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87" name="Google Shape;1987;p41"/>
          <p:cNvCxnSpPr/>
          <p:nvPr/>
        </p:nvCxnSpPr>
        <p:spPr>
          <a:xfrm>
            <a:off x="6266688" y="1658112"/>
            <a:ext cx="1821600" cy="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88" name="Google Shape;1988;p41"/>
          <p:cNvCxnSpPr/>
          <p:nvPr/>
        </p:nvCxnSpPr>
        <p:spPr>
          <a:xfrm>
            <a:off x="6205728" y="3169920"/>
            <a:ext cx="1877200" cy="5264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89" name="Google Shape;1989;p41"/>
          <p:cNvSpPr txBox="1"/>
          <p:nvPr/>
        </p:nvSpPr>
        <p:spPr>
          <a:xfrm>
            <a:off x="10221133" y="3492900"/>
            <a:ext cx="1366000" cy="3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600">
                <a:latin typeface="Helvetica Neue Light"/>
                <a:ea typeface="Helvetica Neue Light"/>
                <a:cs typeface="Helvetica Neue Light"/>
                <a:sym typeface="Helvetica Neue Light"/>
              </a:rPr>
              <a:t>caballo</a:t>
            </a:r>
            <a:endParaRPr sz="16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1990" name="Google Shape;1990;p41"/>
          <p:cNvCxnSpPr/>
          <p:nvPr/>
        </p:nvCxnSpPr>
        <p:spPr>
          <a:xfrm>
            <a:off x="8110037" y="2153448"/>
            <a:ext cx="1886000" cy="5152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91" name="Google Shape;1991;p41"/>
          <p:cNvCxnSpPr/>
          <p:nvPr/>
        </p:nvCxnSpPr>
        <p:spPr>
          <a:xfrm rot="10800000" flipH="1">
            <a:off x="8104511" y="3178852"/>
            <a:ext cx="1869600" cy="150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92" name="Google Shape;1992;p41"/>
          <p:cNvCxnSpPr/>
          <p:nvPr/>
        </p:nvCxnSpPr>
        <p:spPr>
          <a:xfrm rot="10800000" flipH="1">
            <a:off x="8121028" y="2666040"/>
            <a:ext cx="1851600" cy="252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93" name="Google Shape;1993;p41"/>
          <p:cNvCxnSpPr/>
          <p:nvPr/>
        </p:nvCxnSpPr>
        <p:spPr>
          <a:xfrm>
            <a:off x="8121028" y="1678575"/>
            <a:ext cx="1876000" cy="1515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94" name="Google Shape;1994;p41"/>
          <p:cNvCxnSpPr/>
          <p:nvPr/>
        </p:nvCxnSpPr>
        <p:spPr>
          <a:xfrm>
            <a:off x="8125305" y="3174548"/>
            <a:ext cx="1828400" cy="100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95" name="Google Shape;1995;p41"/>
          <p:cNvCxnSpPr/>
          <p:nvPr/>
        </p:nvCxnSpPr>
        <p:spPr>
          <a:xfrm rot="10800000" flipH="1">
            <a:off x="8105449" y="4197739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96" name="Google Shape;1996;p41"/>
          <p:cNvCxnSpPr/>
          <p:nvPr/>
        </p:nvCxnSpPr>
        <p:spPr>
          <a:xfrm rot="10800000" flipH="1">
            <a:off x="8105449" y="4198056"/>
            <a:ext cx="1848400" cy="48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97" name="Google Shape;1997;p41"/>
          <p:cNvCxnSpPr/>
          <p:nvPr/>
        </p:nvCxnSpPr>
        <p:spPr>
          <a:xfrm>
            <a:off x="8145349" y="3672753"/>
            <a:ext cx="1808800" cy="49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98" name="Google Shape;1998;p41"/>
          <p:cNvCxnSpPr/>
          <p:nvPr/>
        </p:nvCxnSpPr>
        <p:spPr>
          <a:xfrm rot="10800000" flipH="1">
            <a:off x="8071841" y="2680180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99" name="Google Shape;1999;p41"/>
          <p:cNvCxnSpPr/>
          <p:nvPr/>
        </p:nvCxnSpPr>
        <p:spPr>
          <a:xfrm>
            <a:off x="8118131" y="2153180"/>
            <a:ext cx="1831200" cy="19980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00" name="Google Shape;2000;p41"/>
          <p:cNvCxnSpPr/>
          <p:nvPr/>
        </p:nvCxnSpPr>
        <p:spPr>
          <a:xfrm rot="10800000" flipH="1">
            <a:off x="8098461" y="3680129"/>
            <a:ext cx="1873200" cy="4932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01" name="Google Shape;2001;p41"/>
          <p:cNvCxnSpPr/>
          <p:nvPr/>
        </p:nvCxnSpPr>
        <p:spPr>
          <a:xfrm rot="10800000" flipH="1">
            <a:off x="8098461" y="2679285"/>
            <a:ext cx="1874000" cy="48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02" name="Google Shape;2002;p41"/>
          <p:cNvCxnSpPr/>
          <p:nvPr/>
        </p:nvCxnSpPr>
        <p:spPr>
          <a:xfrm>
            <a:off x="8138361" y="2651544"/>
            <a:ext cx="1808800" cy="4984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03" name="Google Shape;2003;p41"/>
          <p:cNvCxnSpPr/>
          <p:nvPr/>
        </p:nvCxnSpPr>
        <p:spPr>
          <a:xfrm rot="10800000" flipH="1">
            <a:off x="8085500" y="3163712"/>
            <a:ext cx="1918000" cy="5060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04" name="Google Shape;2004;p41"/>
          <p:cNvCxnSpPr/>
          <p:nvPr/>
        </p:nvCxnSpPr>
        <p:spPr>
          <a:xfrm rot="10800000" flipH="1">
            <a:off x="8105449" y="4205475"/>
            <a:ext cx="1834800" cy="996800"/>
          </a:xfrm>
          <a:prstGeom prst="straightConnector1">
            <a:avLst/>
          </a:prstGeom>
          <a:noFill/>
          <a:ln w="1524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05" name="Google Shape;2005;p41"/>
          <p:cNvCxnSpPr/>
          <p:nvPr/>
        </p:nvCxnSpPr>
        <p:spPr>
          <a:xfrm rot="10800000" flipH="1">
            <a:off x="8105449" y="4205792"/>
            <a:ext cx="1848400" cy="4892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06" name="Google Shape;2006;p41"/>
          <p:cNvCxnSpPr/>
          <p:nvPr/>
        </p:nvCxnSpPr>
        <p:spPr>
          <a:xfrm>
            <a:off x="8145349" y="3680489"/>
            <a:ext cx="1808800" cy="49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07" name="Google Shape;2007;p41"/>
          <p:cNvCxnSpPr/>
          <p:nvPr/>
        </p:nvCxnSpPr>
        <p:spPr>
          <a:xfrm>
            <a:off x="6254367" y="4178788"/>
            <a:ext cx="1828400" cy="100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08" name="Google Shape;2008;p41"/>
          <p:cNvCxnSpPr/>
          <p:nvPr/>
        </p:nvCxnSpPr>
        <p:spPr>
          <a:xfrm rot="10800000" flipH="1">
            <a:off x="6234509" y="5202296"/>
            <a:ext cx="1848400" cy="48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09" name="Google Shape;2009;p41"/>
          <p:cNvCxnSpPr/>
          <p:nvPr/>
        </p:nvCxnSpPr>
        <p:spPr>
          <a:xfrm>
            <a:off x="6234509" y="5193135"/>
            <a:ext cx="1821600" cy="0"/>
          </a:xfrm>
          <a:prstGeom prst="straightConnector1">
            <a:avLst/>
          </a:prstGeom>
          <a:noFill/>
          <a:ln w="1143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10" name="Google Shape;2010;p41"/>
          <p:cNvCxnSpPr/>
          <p:nvPr/>
        </p:nvCxnSpPr>
        <p:spPr>
          <a:xfrm>
            <a:off x="6274409" y="4676993"/>
            <a:ext cx="1808800" cy="49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11" name="Google Shape;2011;p41"/>
          <p:cNvCxnSpPr/>
          <p:nvPr/>
        </p:nvCxnSpPr>
        <p:spPr>
          <a:xfrm>
            <a:off x="6254367" y="3667513"/>
            <a:ext cx="1828400" cy="100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12" name="Google Shape;2012;p41"/>
          <p:cNvCxnSpPr/>
          <p:nvPr/>
        </p:nvCxnSpPr>
        <p:spPr>
          <a:xfrm rot="10800000" flipH="1">
            <a:off x="6234509" y="4690704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13" name="Google Shape;2013;p41"/>
          <p:cNvCxnSpPr/>
          <p:nvPr/>
        </p:nvCxnSpPr>
        <p:spPr>
          <a:xfrm rot="10800000" flipH="1">
            <a:off x="6200901" y="3173145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14" name="Google Shape;2014;p41"/>
          <p:cNvCxnSpPr/>
          <p:nvPr/>
        </p:nvCxnSpPr>
        <p:spPr>
          <a:xfrm rot="10800000" flipH="1">
            <a:off x="6200901" y="2180263"/>
            <a:ext cx="1954400" cy="1482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15" name="Google Shape;2015;p41"/>
          <p:cNvCxnSpPr/>
          <p:nvPr/>
        </p:nvCxnSpPr>
        <p:spPr>
          <a:xfrm>
            <a:off x="6200901" y="3164301"/>
            <a:ext cx="18216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16" name="Google Shape;2016;p41"/>
          <p:cNvCxnSpPr/>
          <p:nvPr/>
        </p:nvCxnSpPr>
        <p:spPr>
          <a:xfrm>
            <a:off x="6247377" y="2646304"/>
            <a:ext cx="1828400" cy="100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17" name="Google Shape;2017;p41"/>
          <p:cNvCxnSpPr/>
          <p:nvPr/>
        </p:nvCxnSpPr>
        <p:spPr>
          <a:xfrm rot="10800000" flipH="1">
            <a:off x="6227521" y="3669495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18" name="Google Shape;2018;p41"/>
          <p:cNvCxnSpPr/>
          <p:nvPr/>
        </p:nvCxnSpPr>
        <p:spPr>
          <a:xfrm rot="10800000" flipH="1">
            <a:off x="6227521" y="3669812"/>
            <a:ext cx="1848400" cy="4892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19" name="Google Shape;2019;p41"/>
          <p:cNvCxnSpPr/>
          <p:nvPr/>
        </p:nvCxnSpPr>
        <p:spPr>
          <a:xfrm>
            <a:off x="6227521" y="3660651"/>
            <a:ext cx="18216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20" name="Google Shape;2020;p41"/>
          <p:cNvCxnSpPr/>
          <p:nvPr/>
        </p:nvCxnSpPr>
        <p:spPr>
          <a:xfrm rot="10800000" flipH="1">
            <a:off x="6214561" y="4171839"/>
            <a:ext cx="1848400" cy="48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21" name="Google Shape;2021;p41"/>
          <p:cNvCxnSpPr/>
          <p:nvPr/>
        </p:nvCxnSpPr>
        <p:spPr>
          <a:xfrm>
            <a:off x="6214561" y="4162677"/>
            <a:ext cx="1870800" cy="507200"/>
          </a:xfrm>
          <a:prstGeom prst="straightConnector1">
            <a:avLst/>
          </a:prstGeom>
          <a:noFill/>
          <a:ln w="1143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22" name="Google Shape;2022;p41"/>
          <p:cNvCxnSpPr/>
          <p:nvPr/>
        </p:nvCxnSpPr>
        <p:spPr>
          <a:xfrm>
            <a:off x="6254367" y="3675249"/>
            <a:ext cx="1828400" cy="100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23" name="Google Shape;2023;p41"/>
          <p:cNvCxnSpPr/>
          <p:nvPr/>
        </p:nvCxnSpPr>
        <p:spPr>
          <a:xfrm rot="10800000" flipH="1">
            <a:off x="6234509" y="4197640"/>
            <a:ext cx="1887600" cy="14976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24" name="Google Shape;2024;p41"/>
          <p:cNvCxnSpPr/>
          <p:nvPr/>
        </p:nvCxnSpPr>
        <p:spPr>
          <a:xfrm>
            <a:off x="6287975" y="1647928"/>
            <a:ext cx="1811200" cy="254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25" name="Google Shape;2025;p41"/>
          <p:cNvCxnSpPr/>
          <p:nvPr/>
        </p:nvCxnSpPr>
        <p:spPr>
          <a:xfrm>
            <a:off x="6268117" y="2662275"/>
            <a:ext cx="18216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26" name="Google Shape;2026;p41"/>
          <p:cNvCxnSpPr/>
          <p:nvPr/>
        </p:nvCxnSpPr>
        <p:spPr>
          <a:xfrm>
            <a:off x="6307924" y="1138587"/>
            <a:ext cx="1800800" cy="150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27" name="Google Shape;2027;p41"/>
          <p:cNvCxnSpPr/>
          <p:nvPr/>
        </p:nvCxnSpPr>
        <p:spPr>
          <a:xfrm>
            <a:off x="6288108" y="3158596"/>
            <a:ext cx="1849600" cy="1070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28" name="Google Shape;2028;p41"/>
          <p:cNvCxnSpPr/>
          <p:nvPr/>
        </p:nvCxnSpPr>
        <p:spPr>
          <a:xfrm rot="10800000" flipH="1">
            <a:off x="6288067" y="2162095"/>
            <a:ext cx="1848400" cy="48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29" name="Google Shape;2029;p41"/>
          <p:cNvCxnSpPr>
            <a:stCxn id="2030" idx="6"/>
          </p:cNvCxnSpPr>
          <p:nvPr/>
        </p:nvCxnSpPr>
        <p:spPr>
          <a:xfrm>
            <a:off x="6423280" y="2171048"/>
            <a:ext cx="1716400" cy="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31" name="Google Shape;2031;p41"/>
          <p:cNvCxnSpPr/>
          <p:nvPr/>
        </p:nvCxnSpPr>
        <p:spPr>
          <a:xfrm>
            <a:off x="6308017" y="1142033"/>
            <a:ext cx="1821600" cy="20440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32" name="Google Shape;2032;p41"/>
          <p:cNvCxnSpPr/>
          <p:nvPr/>
        </p:nvCxnSpPr>
        <p:spPr>
          <a:xfrm>
            <a:off x="4330203" y="4696052"/>
            <a:ext cx="1828400" cy="100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33" name="Google Shape;2033;p41"/>
          <p:cNvCxnSpPr/>
          <p:nvPr/>
        </p:nvCxnSpPr>
        <p:spPr>
          <a:xfrm rot="10800000" flipH="1">
            <a:off x="4310347" y="5719560"/>
            <a:ext cx="1848400" cy="48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34" name="Google Shape;2034;p41"/>
          <p:cNvCxnSpPr/>
          <p:nvPr/>
        </p:nvCxnSpPr>
        <p:spPr>
          <a:xfrm>
            <a:off x="4310347" y="5710399"/>
            <a:ext cx="1821600" cy="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35" name="Google Shape;2035;p41"/>
          <p:cNvCxnSpPr/>
          <p:nvPr/>
        </p:nvCxnSpPr>
        <p:spPr>
          <a:xfrm>
            <a:off x="4350247" y="5194257"/>
            <a:ext cx="1808800" cy="49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36" name="Google Shape;2036;p41"/>
          <p:cNvCxnSpPr/>
          <p:nvPr/>
        </p:nvCxnSpPr>
        <p:spPr>
          <a:xfrm rot="10800000" flipH="1">
            <a:off x="4310347" y="5207968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37" name="Google Shape;2037;p41"/>
          <p:cNvCxnSpPr/>
          <p:nvPr/>
        </p:nvCxnSpPr>
        <p:spPr>
          <a:xfrm rot="10800000" flipH="1">
            <a:off x="4310347" y="5208285"/>
            <a:ext cx="1848400" cy="48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38" name="Google Shape;2038;p41"/>
          <p:cNvCxnSpPr/>
          <p:nvPr/>
        </p:nvCxnSpPr>
        <p:spPr>
          <a:xfrm>
            <a:off x="4350247" y="4682983"/>
            <a:ext cx="1808800" cy="49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39" name="Google Shape;2039;p41"/>
          <p:cNvCxnSpPr/>
          <p:nvPr/>
        </p:nvCxnSpPr>
        <p:spPr>
          <a:xfrm rot="10800000" flipH="1">
            <a:off x="4276739" y="3690409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40" name="Google Shape;2040;p41"/>
          <p:cNvCxnSpPr/>
          <p:nvPr/>
        </p:nvCxnSpPr>
        <p:spPr>
          <a:xfrm rot="10800000" flipH="1">
            <a:off x="4276739" y="3690727"/>
            <a:ext cx="1848400" cy="48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41" name="Google Shape;2041;p41"/>
          <p:cNvCxnSpPr/>
          <p:nvPr/>
        </p:nvCxnSpPr>
        <p:spPr>
          <a:xfrm>
            <a:off x="4276739" y="3681565"/>
            <a:ext cx="18216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42" name="Google Shape;2042;p41"/>
          <p:cNvCxnSpPr/>
          <p:nvPr/>
        </p:nvCxnSpPr>
        <p:spPr>
          <a:xfrm>
            <a:off x="4316639" y="3165424"/>
            <a:ext cx="1808800" cy="49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43" name="Google Shape;2043;p41"/>
          <p:cNvCxnSpPr/>
          <p:nvPr/>
        </p:nvCxnSpPr>
        <p:spPr>
          <a:xfrm>
            <a:off x="4323215" y="3163568"/>
            <a:ext cx="1828400" cy="10044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44" name="Google Shape;2044;p41"/>
          <p:cNvCxnSpPr/>
          <p:nvPr/>
        </p:nvCxnSpPr>
        <p:spPr>
          <a:xfrm>
            <a:off x="4343259" y="3661773"/>
            <a:ext cx="1808800" cy="49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45" name="Google Shape;2045;p41"/>
          <p:cNvCxnSpPr/>
          <p:nvPr/>
        </p:nvCxnSpPr>
        <p:spPr>
          <a:xfrm>
            <a:off x="4310255" y="3665595"/>
            <a:ext cx="1828400" cy="100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46" name="Google Shape;2046;p41"/>
          <p:cNvCxnSpPr/>
          <p:nvPr/>
        </p:nvCxnSpPr>
        <p:spPr>
          <a:xfrm rot="10800000" flipH="1">
            <a:off x="4290397" y="4688785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47" name="Google Shape;2047;p41"/>
          <p:cNvCxnSpPr/>
          <p:nvPr/>
        </p:nvCxnSpPr>
        <p:spPr>
          <a:xfrm rot="10800000" flipH="1">
            <a:off x="4290397" y="4164303"/>
            <a:ext cx="1872000" cy="10140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48" name="Google Shape;2048;p41"/>
          <p:cNvCxnSpPr/>
          <p:nvPr/>
        </p:nvCxnSpPr>
        <p:spPr>
          <a:xfrm>
            <a:off x="4290397" y="4679941"/>
            <a:ext cx="18216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49" name="Google Shape;2049;p41"/>
          <p:cNvCxnSpPr/>
          <p:nvPr/>
        </p:nvCxnSpPr>
        <p:spPr>
          <a:xfrm rot="10800000" flipH="1">
            <a:off x="4310347" y="5215704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50" name="Google Shape;2050;p41"/>
          <p:cNvCxnSpPr/>
          <p:nvPr/>
        </p:nvCxnSpPr>
        <p:spPr>
          <a:xfrm rot="10800000" flipH="1">
            <a:off x="4310347" y="5216021"/>
            <a:ext cx="1848400" cy="48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51" name="Google Shape;2051;p41"/>
          <p:cNvCxnSpPr/>
          <p:nvPr/>
        </p:nvCxnSpPr>
        <p:spPr>
          <a:xfrm>
            <a:off x="4350247" y="4690719"/>
            <a:ext cx="1808800" cy="49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52" name="Google Shape;2052;p41"/>
          <p:cNvCxnSpPr/>
          <p:nvPr/>
        </p:nvCxnSpPr>
        <p:spPr>
          <a:xfrm>
            <a:off x="4363812" y="2165192"/>
            <a:ext cx="1828400" cy="100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53" name="Google Shape;2053;p41"/>
          <p:cNvCxnSpPr/>
          <p:nvPr/>
        </p:nvCxnSpPr>
        <p:spPr>
          <a:xfrm rot="10800000" flipH="1">
            <a:off x="4343955" y="3188383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54" name="Google Shape;2054;p41"/>
          <p:cNvCxnSpPr/>
          <p:nvPr/>
        </p:nvCxnSpPr>
        <p:spPr>
          <a:xfrm rot="10800000" flipH="1">
            <a:off x="4343955" y="3188700"/>
            <a:ext cx="1848400" cy="48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55" name="Google Shape;2055;p41"/>
          <p:cNvCxnSpPr/>
          <p:nvPr/>
        </p:nvCxnSpPr>
        <p:spPr>
          <a:xfrm>
            <a:off x="4343955" y="3179539"/>
            <a:ext cx="1857600" cy="20036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56" name="Google Shape;2056;p41"/>
          <p:cNvCxnSpPr/>
          <p:nvPr/>
        </p:nvCxnSpPr>
        <p:spPr>
          <a:xfrm>
            <a:off x="4383760" y="1655851"/>
            <a:ext cx="1802800" cy="2558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57" name="Google Shape;2057;p41"/>
          <p:cNvCxnSpPr/>
          <p:nvPr/>
        </p:nvCxnSpPr>
        <p:spPr>
          <a:xfrm rot="10800000" flipH="1">
            <a:off x="4363904" y="2679041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58" name="Google Shape;2058;p41"/>
          <p:cNvCxnSpPr/>
          <p:nvPr/>
        </p:nvCxnSpPr>
        <p:spPr>
          <a:xfrm>
            <a:off x="4363904" y="2670197"/>
            <a:ext cx="18216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59" name="Google Shape;2059;p41"/>
          <p:cNvCxnSpPr/>
          <p:nvPr/>
        </p:nvCxnSpPr>
        <p:spPr>
          <a:xfrm>
            <a:off x="4403804" y="2154056"/>
            <a:ext cx="1799600" cy="264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60" name="Google Shape;2060;p41"/>
          <p:cNvCxnSpPr/>
          <p:nvPr/>
        </p:nvCxnSpPr>
        <p:spPr>
          <a:xfrm rot="10800000" flipH="1">
            <a:off x="4324005" y="1191615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61" name="Google Shape;2061;p41"/>
          <p:cNvCxnSpPr/>
          <p:nvPr/>
        </p:nvCxnSpPr>
        <p:spPr>
          <a:xfrm rot="10800000" flipH="1">
            <a:off x="4324005" y="1191932"/>
            <a:ext cx="1848400" cy="48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62" name="Google Shape;2062;p41"/>
          <p:cNvCxnSpPr/>
          <p:nvPr/>
        </p:nvCxnSpPr>
        <p:spPr>
          <a:xfrm>
            <a:off x="4324005" y="1182771"/>
            <a:ext cx="1821600" cy="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63" name="Google Shape;2063;p41"/>
          <p:cNvCxnSpPr/>
          <p:nvPr/>
        </p:nvCxnSpPr>
        <p:spPr>
          <a:xfrm>
            <a:off x="4363905" y="666629"/>
            <a:ext cx="1808800" cy="49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64" name="Google Shape;2064;p41"/>
          <p:cNvCxnSpPr/>
          <p:nvPr/>
        </p:nvCxnSpPr>
        <p:spPr>
          <a:xfrm>
            <a:off x="4323913" y="664789"/>
            <a:ext cx="1854000" cy="30192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65" name="Google Shape;2065;p41"/>
          <p:cNvCxnSpPr/>
          <p:nvPr/>
        </p:nvCxnSpPr>
        <p:spPr>
          <a:xfrm rot="10800000" flipH="1">
            <a:off x="4304057" y="1687980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66" name="Google Shape;2066;p41"/>
          <p:cNvCxnSpPr/>
          <p:nvPr/>
        </p:nvCxnSpPr>
        <p:spPr>
          <a:xfrm rot="10800000" flipH="1">
            <a:off x="4328160" y="1194816"/>
            <a:ext cx="1834800" cy="996800"/>
          </a:xfrm>
          <a:prstGeom prst="straightConnector1">
            <a:avLst/>
          </a:prstGeom>
          <a:noFill/>
          <a:ln w="1524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67" name="Google Shape;2067;p41"/>
          <p:cNvSpPr/>
          <p:nvPr/>
        </p:nvSpPr>
        <p:spPr>
          <a:xfrm>
            <a:off x="5977813" y="957980"/>
            <a:ext cx="449200" cy="440800"/>
          </a:xfrm>
          <a:prstGeom prst="ellipse">
            <a:avLst/>
          </a:prstGeom>
          <a:solidFill>
            <a:srgbClr val="434343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068" name="Google Shape;2068;p41"/>
          <p:cNvSpPr/>
          <p:nvPr/>
        </p:nvSpPr>
        <p:spPr>
          <a:xfrm>
            <a:off x="4069877" y="461633"/>
            <a:ext cx="449200" cy="440800"/>
          </a:xfrm>
          <a:prstGeom prst="ellipse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069" name="Google Shape;2069;p41"/>
          <p:cNvSpPr/>
          <p:nvPr/>
        </p:nvSpPr>
        <p:spPr>
          <a:xfrm>
            <a:off x="5979148" y="5459235"/>
            <a:ext cx="449200" cy="440800"/>
          </a:xfrm>
          <a:prstGeom prst="ellipse">
            <a:avLst/>
          </a:prstGeom>
          <a:solidFill>
            <a:srgbClr val="CCCCCC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070" name="Google Shape;2070;p41"/>
          <p:cNvSpPr/>
          <p:nvPr/>
        </p:nvSpPr>
        <p:spPr>
          <a:xfrm>
            <a:off x="4075203" y="5955561"/>
            <a:ext cx="449200" cy="440800"/>
          </a:xfrm>
          <a:prstGeom prst="ellipse">
            <a:avLst/>
          </a:prstGeom>
          <a:solidFill>
            <a:srgbClr val="434343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071" name="Google Shape;2071;p41"/>
          <p:cNvSpPr/>
          <p:nvPr/>
        </p:nvSpPr>
        <p:spPr>
          <a:xfrm>
            <a:off x="7885760" y="1454313"/>
            <a:ext cx="449200" cy="440800"/>
          </a:xfrm>
          <a:prstGeom prst="ellipse">
            <a:avLst/>
          </a:prstGeom>
          <a:solidFill>
            <a:srgbClr val="CCCCCC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072" name="Google Shape;2072;p41"/>
          <p:cNvSpPr/>
          <p:nvPr/>
        </p:nvSpPr>
        <p:spPr>
          <a:xfrm>
            <a:off x="7885760" y="1950648"/>
            <a:ext cx="449200" cy="440800"/>
          </a:xfrm>
          <a:prstGeom prst="ellipse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073" name="Google Shape;2073;p41"/>
          <p:cNvSpPr/>
          <p:nvPr/>
        </p:nvSpPr>
        <p:spPr>
          <a:xfrm>
            <a:off x="7885760" y="2446981"/>
            <a:ext cx="449200" cy="440800"/>
          </a:xfrm>
          <a:prstGeom prst="ellipse">
            <a:avLst/>
          </a:prstGeom>
          <a:solidFill>
            <a:srgbClr val="CCCCCC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074" name="Google Shape;2074;p41"/>
          <p:cNvSpPr/>
          <p:nvPr/>
        </p:nvSpPr>
        <p:spPr>
          <a:xfrm>
            <a:off x="7888428" y="2954716"/>
            <a:ext cx="449200" cy="440800"/>
          </a:xfrm>
          <a:prstGeom prst="ellipse">
            <a:avLst/>
          </a:prstGeom>
          <a:solidFill>
            <a:srgbClr val="CCCCCC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075" name="Google Shape;2075;p41"/>
          <p:cNvSpPr/>
          <p:nvPr/>
        </p:nvSpPr>
        <p:spPr>
          <a:xfrm>
            <a:off x="7883092" y="3462483"/>
            <a:ext cx="449200" cy="440800"/>
          </a:xfrm>
          <a:prstGeom prst="ellipse">
            <a:avLst/>
          </a:prstGeom>
          <a:solidFill>
            <a:srgbClr val="434343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076" name="Google Shape;2076;p41"/>
          <p:cNvSpPr/>
          <p:nvPr/>
        </p:nvSpPr>
        <p:spPr>
          <a:xfrm>
            <a:off x="7883092" y="3958816"/>
            <a:ext cx="449200" cy="440800"/>
          </a:xfrm>
          <a:prstGeom prst="ellipse">
            <a:avLst/>
          </a:prstGeom>
          <a:solidFill>
            <a:srgbClr val="999999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077" name="Google Shape;2077;p41"/>
          <p:cNvSpPr/>
          <p:nvPr/>
        </p:nvSpPr>
        <p:spPr>
          <a:xfrm>
            <a:off x="7883092" y="4455151"/>
            <a:ext cx="449200" cy="440800"/>
          </a:xfrm>
          <a:prstGeom prst="ellipse">
            <a:avLst/>
          </a:prstGeom>
          <a:solidFill>
            <a:srgbClr val="434343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078" name="Google Shape;2078;p41"/>
          <p:cNvSpPr/>
          <p:nvPr/>
        </p:nvSpPr>
        <p:spPr>
          <a:xfrm>
            <a:off x="7885760" y="4962885"/>
            <a:ext cx="449200" cy="440800"/>
          </a:xfrm>
          <a:prstGeom prst="ellipse">
            <a:avLst/>
          </a:prstGeom>
          <a:solidFill>
            <a:srgbClr val="999999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079" name="Google Shape;2079;p41"/>
          <p:cNvSpPr/>
          <p:nvPr/>
        </p:nvSpPr>
        <p:spPr>
          <a:xfrm>
            <a:off x="9771947" y="2446960"/>
            <a:ext cx="449200" cy="440800"/>
          </a:xfrm>
          <a:prstGeom prst="ellipse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080" name="Google Shape;2080;p41"/>
          <p:cNvSpPr/>
          <p:nvPr/>
        </p:nvSpPr>
        <p:spPr>
          <a:xfrm>
            <a:off x="9792133" y="4000097"/>
            <a:ext cx="449200" cy="440800"/>
          </a:xfrm>
          <a:prstGeom prst="ellipse">
            <a:avLst/>
          </a:prstGeom>
          <a:solidFill>
            <a:srgbClr val="CCCCCC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081" name="Google Shape;2081;p41"/>
          <p:cNvSpPr/>
          <p:nvPr/>
        </p:nvSpPr>
        <p:spPr>
          <a:xfrm>
            <a:off x="9755937" y="3462476"/>
            <a:ext cx="449200" cy="440800"/>
          </a:xfrm>
          <a:prstGeom prst="ellipse">
            <a:avLst/>
          </a:prstGeom>
          <a:solidFill>
            <a:srgbClr val="999999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082" name="Google Shape;2082;p41"/>
          <p:cNvSpPr/>
          <p:nvPr/>
        </p:nvSpPr>
        <p:spPr>
          <a:xfrm>
            <a:off x="9802813" y="2947109"/>
            <a:ext cx="449200" cy="440800"/>
          </a:xfrm>
          <a:prstGeom prst="ellipse">
            <a:avLst/>
          </a:prstGeom>
          <a:solidFill>
            <a:srgbClr val="434343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083" name="Google Shape;2083;p41"/>
          <p:cNvSpPr/>
          <p:nvPr/>
        </p:nvSpPr>
        <p:spPr>
          <a:xfrm>
            <a:off x="5983151" y="1454313"/>
            <a:ext cx="449200" cy="440800"/>
          </a:xfrm>
          <a:prstGeom prst="ellipse">
            <a:avLst/>
          </a:prstGeom>
          <a:solidFill>
            <a:srgbClr val="CCCCCC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2084" name="Google Shape;2084;p41"/>
          <p:cNvCxnSpPr/>
          <p:nvPr/>
        </p:nvCxnSpPr>
        <p:spPr>
          <a:xfrm>
            <a:off x="4364736" y="2170176"/>
            <a:ext cx="1828400" cy="10044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30" name="Google Shape;2030;p41"/>
          <p:cNvSpPr/>
          <p:nvPr/>
        </p:nvSpPr>
        <p:spPr>
          <a:xfrm>
            <a:off x="5974080" y="1950648"/>
            <a:ext cx="449200" cy="440800"/>
          </a:xfrm>
          <a:prstGeom prst="ellipse">
            <a:avLst/>
          </a:prstGeom>
          <a:solidFill>
            <a:srgbClr val="CCCCCC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085" name="Google Shape;2085;p41"/>
          <p:cNvSpPr/>
          <p:nvPr/>
        </p:nvSpPr>
        <p:spPr>
          <a:xfrm>
            <a:off x="5974080" y="2954716"/>
            <a:ext cx="449200" cy="440800"/>
          </a:xfrm>
          <a:prstGeom prst="ellipse">
            <a:avLst/>
          </a:prstGeom>
          <a:solidFill>
            <a:srgbClr val="434343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086" name="Google Shape;2086;p41"/>
          <p:cNvSpPr/>
          <p:nvPr/>
        </p:nvSpPr>
        <p:spPr>
          <a:xfrm>
            <a:off x="5974080" y="3462483"/>
            <a:ext cx="449200" cy="440800"/>
          </a:xfrm>
          <a:prstGeom prst="ellipse">
            <a:avLst/>
          </a:prstGeom>
          <a:solidFill>
            <a:srgbClr val="999999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087" name="Google Shape;2087;p41"/>
          <p:cNvSpPr/>
          <p:nvPr/>
        </p:nvSpPr>
        <p:spPr>
          <a:xfrm>
            <a:off x="5974080" y="3958816"/>
            <a:ext cx="449200" cy="440800"/>
          </a:xfrm>
          <a:prstGeom prst="ellipse">
            <a:avLst/>
          </a:prstGeom>
          <a:solidFill>
            <a:srgbClr val="434343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088" name="Google Shape;2088;p41"/>
          <p:cNvSpPr/>
          <p:nvPr/>
        </p:nvSpPr>
        <p:spPr>
          <a:xfrm>
            <a:off x="5980481" y="4455151"/>
            <a:ext cx="449200" cy="440800"/>
          </a:xfrm>
          <a:prstGeom prst="ellipse">
            <a:avLst/>
          </a:prstGeom>
          <a:solidFill>
            <a:srgbClr val="999999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089" name="Google Shape;2089;p41"/>
          <p:cNvSpPr/>
          <p:nvPr/>
        </p:nvSpPr>
        <p:spPr>
          <a:xfrm>
            <a:off x="5983151" y="4962885"/>
            <a:ext cx="449200" cy="440800"/>
          </a:xfrm>
          <a:prstGeom prst="ellipse">
            <a:avLst/>
          </a:prstGeom>
          <a:solidFill>
            <a:srgbClr val="CCCCCC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090" name="Google Shape;2090;p41"/>
          <p:cNvSpPr/>
          <p:nvPr/>
        </p:nvSpPr>
        <p:spPr>
          <a:xfrm>
            <a:off x="4069867" y="957980"/>
            <a:ext cx="449200" cy="440800"/>
          </a:xfrm>
          <a:prstGeom prst="ellipse">
            <a:avLst/>
          </a:prstGeom>
          <a:solidFill>
            <a:srgbClr val="CCCCCC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091" name="Google Shape;2091;p41"/>
          <p:cNvSpPr/>
          <p:nvPr/>
        </p:nvSpPr>
        <p:spPr>
          <a:xfrm>
            <a:off x="4071201" y="5459235"/>
            <a:ext cx="449200" cy="440800"/>
          </a:xfrm>
          <a:prstGeom prst="ellipse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092" name="Google Shape;2092;p41"/>
          <p:cNvSpPr/>
          <p:nvPr/>
        </p:nvSpPr>
        <p:spPr>
          <a:xfrm>
            <a:off x="4075203" y="1454313"/>
            <a:ext cx="449200" cy="440800"/>
          </a:xfrm>
          <a:prstGeom prst="ellipse">
            <a:avLst/>
          </a:prstGeom>
          <a:solidFill>
            <a:srgbClr val="CCCCCC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093" name="Google Shape;2093;p41"/>
          <p:cNvSpPr/>
          <p:nvPr/>
        </p:nvSpPr>
        <p:spPr>
          <a:xfrm>
            <a:off x="4075203" y="1950648"/>
            <a:ext cx="449200" cy="440800"/>
          </a:xfrm>
          <a:prstGeom prst="ellipse">
            <a:avLst/>
          </a:prstGeom>
          <a:solidFill>
            <a:srgbClr val="999999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094" name="Google Shape;2094;p41"/>
          <p:cNvSpPr/>
          <p:nvPr/>
        </p:nvSpPr>
        <p:spPr>
          <a:xfrm>
            <a:off x="4075203" y="2446981"/>
            <a:ext cx="449200" cy="440800"/>
          </a:xfrm>
          <a:prstGeom prst="ellipse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095" name="Google Shape;2095;p41"/>
          <p:cNvSpPr/>
          <p:nvPr/>
        </p:nvSpPr>
        <p:spPr>
          <a:xfrm>
            <a:off x="4077872" y="2954716"/>
            <a:ext cx="449200" cy="440800"/>
          </a:xfrm>
          <a:prstGeom prst="ellipse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096" name="Google Shape;2096;p41"/>
          <p:cNvSpPr/>
          <p:nvPr/>
        </p:nvSpPr>
        <p:spPr>
          <a:xfrm>
            <a:off x="4072535" y="3462483"/>
            <a:ext cx="449200" cy="440800"/>
          </a:xfrm>
          <a:prstGeom prst="ellipse">
            <a:avLst/>
          </a:prstGeom>
          <a:solidFill>
            <a:srgbClr val="CCCCCC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097" name="Google Shape;2097;p41"/>
          <p:cNvSpPr/>
          <p:nvPr/>
        </p:nvSpPr>
        <p:spPr>
          <a:xfrm>
            <a:off x="4072535" y="3958816"/>
            <a:ext cx="449200" cy="440800"/>
          </a:xfrm>
          <a:prstGeom prst="ellipse">
            <a:avLst/>
          </a:prstGeom>
          <a:solidFill>
            <a:srgbClr val="434343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098" name="Google Shape;2098;p41"/>
          <p:cNvSpPr/>
          <p:nvPr/>
        </p:nvSpPr>
        <p:spPr>
          <a:xfrm>
            <a:off x="4072535" y="4455151"/>
            <a:ext cx="449200" cy="440800"/>
          </a:xfrm>
          <a:prstGeom prst="ellipse">
            <a:avLst/>
          </a:prstGeom>
          <a:solidFill>
            <a:srgbClr val="434343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099" name="Google Shape;2099;p41"/>
          <p:cNvSpPr/>
          <p:nvPr/>
        </p:nvSpPr>
        <p:spPr>
          <a:xfrm>
            <a:off x="4075203" y="4962885"/>
            <a:ext cx="449200" cy="440800"/>
          </a:xfrm>
          <a:prstGeom prst="ellipse">
            <a:avLst/>
          </a:prstGeom>
          <a:solidFill>
            <a:srgbClr val="434343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00" name="Google Shape;2100;p41"/>
          <p:cNvSpPr txBox="1"/>
          <p:nvPr/>
        </p:nvSpPr>
        <p:spPr>
          <a:xfrm>
            <a:off x="10221133" y="2932600"/>
            <a:ext cx="1255600" cy="3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2133" b="1">
                <a:latin typeface="Helvetica Neue"/>
                <a:ea typeface="Helvetica Neue"/>
                <a:cs typeface="Helvetica Neue"/>
                <a:sym typeface="Helvetica Neue"/>
              </a:rPr>
              <a:t>perro</a:t>
            </a:r>
            <a:endParaRPr sz="2133"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01" name="Google Shape;2101;p41"/>
          <p:cNvSpPr txBox="1"/>
          <p:nvPr/>
        </p:nvSpPr>
        <p:spPr>
          <a:xfrm>
            <a:off x="10221133" y="3985867"/>
            <a:ext cx="1366000" cy="3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600">
                <a:latin typeface="Helvetica Neue Light"/>
                <a:ea typeface="Helvetica Neue Light"/>
                <a:cs typeface="Helvetica Neue Light"/>
                <a:sym typeface="Helvetica Neue Light"/>
              </a:rPr>
              <a:t>canario</a:t>
            </a:r>
            <a:endParaRPr sz="16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2102" name="Google Shape;2102;p41"/>
          <p:cNvCxnSpPr>
            <a:endCxn id="2068" idx="1"/>
          </p:cNvCxnSpPr>
          <p:nvPr/>
        </p:nvCxnSpPr>
        <p:spPr>
          <a:xfrm rot="10800000" flipH="1">
            <a:off x="380860" y="526187"/>
            <a:ext cx="3754800" cy="122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103" name="Google Shape;2103;p41"/>
          <p:cNvCxnSpPr>
            <a:endCxn id="2070" idx="3"/>
          </p:cNvCxnSpPr>
          <p:nvPr/>
        </p:nvCxnSpPr>
        <p:spPr>
          <a:xfrm>
            <a:off x="377787" y="5108607"/>
            <a:ext cx="3763200" cy="1223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2104" name="Google Shape;2104;p41"/>
          <p:cNvSpPr/>
          <p:nvPr/>
        </p:nvSpPr>
        <p:spPr>
          <a:xfrm>
            <a:off x="1783933" y="5035296"/>
            <a:ext cx="1450000" cy="440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 b="1">
                <a:latin typeface="Helvetica Neue"/>
                <a:ea typeface="Helvetica Neue"/>
                <a:cs typeface="Helvetica Neue"/>
                <a:sym typeface="Helvetica Neue"/>
              </a:rPr>
              <a:t>perro</a:t>
            </a:r>
            <a:endParaRPr sz="2400"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05" name="Google Shape;2105;p41"/>
          <p:cNvSpPr/>
          <p:nvPr/>
        </p:nvSpPr>
        <p:spPr>
          <a:xfrm>
            <a:off x="5974080" y="2438400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2106" name="Google Shape;2106;p41"/>
          <p:cNvPicPr preferRelativeResize="0"/>
          <p:nvPr/>
        </p:nvPicPr>
        <p:blipFill rotWithShape="1">
          <a:blip r:embed="rId3">
            <a:alphaModFix/>
          </a:blip>
          <a:srcRect l="25816"/>
          <a:stretch/>
        </p:blipFill>
        <p:spPr>
          <a:xfrm>
            <a:off x="247533" y="1920267"/>
            <a:ext cx="2986400" cy="3019200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11" name="Google Shape;2111;p42"/>
          <p:cNvCxnSpPr/>
          <p:nvPr/>
        </p:nvCxnSpPr>
        <p:spPr>
          <a:xfrm>
            <a:off x="8095488" y="3169920"/>
            <a:ext cx="1821600" cy="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12" name="Google Shape;2112;p42"/>
          <p:cNvCxnSpPr/>
          <p:nvPr/>
        </p:nvCxnSpPr>
        <p:spPr>
          <a:xfrm>
            <a:off x="6217920" y="2145792"/>
            <a:ext cx="1828400" cy="100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13" name="Google Shape;2113;p42"/>
          <p:cNvCxnSpPr/>
          <p:nvPr/>
        </p:nvCxnSpPr>
        <p:spPr>
          <a:xfrm rot="10800000" flipH="1">
            <a:off x="6205728" y="2662320"/>
            <a:ext cx="1892800" cy="9968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14" name="Google Shape;2114;p42"/>
          <p:cNvCxnSpPr/>
          <p:nvPr/>
        </p:nvCxnSpPr>
        <p:spPr>
          <a:xfrm rot="10800000" flipH="1">
            <a:off x="4340352" y="3194304"/>
            <a:ext cx="1834800" cy="9968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15" name="Google Shape;2115;p42"/>
          <p:cNvCxnSpPr/>
          <p:nvPr/>
        </p:nvCxnSpPr>
        <p:spPr>
          <a:xfrm rot="10800000" flipH="1">
            <a:off x="4301933" y="2662267"/>
            <a:ext cx="1886000" cy="524000"/>
          </a:xfrm>
          <a:prstGeom prst="straightConnector1">
            <a:avLst/>
          </a:prstGeom>
          <a:noFill/>
          <a:ln w="1143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16" name="Google Shape;2116;p42"/>
          <p:cNvSpPr txBox="1"/>
          <p:nvPr/>
        </p:nvSpPr>
        <p:spPr>
          <a:xfrm>
            <a:off x="10221133" y="2431767"/>
            <a:ext cx="800800" cy="4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600">
                <a:latin typeface="Helvetica Neue Light"/>
                <a:ea typeface="Helvetica Neue Light"/>
                <a:cs typeface="Helvetica Neue Light"/>
                <a:sym typeface="Helvetica Neue Light"/>
              </a:rPr>
              <a:t>gato</a:t>
            </a:r>
            <a:endParaRPr sz="16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117" name="Google Shape;2117;p42"/>
          <p:cNvSpPr/>
          <p:nvPr/>
        </p:nvSpPr>
        <p:spPr>
          <a:xfrm>
            <a:off x="247533" y="1899500"/>
            <a:ext cx="2986400" cy="30636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2118" name="Google Shape;2118;p42"/>
          <p:cNvCxnSpPr/>
          <p:nvPr/>
        </p:nvCxnSpPr>
        <p:spPr>
          <a:xfrm>
            <a:off x="8095488" y="1658112"/>
            <a:ext cx="1828400" cy="10044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19" name="Google Shape;2119;p42"/>
          <p:cNvCxnSpPr/>
          <p:nvPr/>
        </p:nvCxnSpPr>
        <p:spPr>
          <a:xfrm>
            <a:off x="6266688" y="1658112"/>
            <a:ext cx="1821600" cy="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20" name="Google Shape;2120;p42"/>
          <p:cNvCxnSpPr/>
          <p:nvPr/>
        </p:nvCxnSpPr>
        <p:spPr>
          <a:xfrm>
            <a:off x="6205728" y="3169920"/>
            <a:ext cx="1877200" cy="5264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21" name="Google Shape;2121;p42"/>
          <p:cNvSpPr txBox="1"/>
          <p:nvPr/>
        </p:nvSpPr>
        <p:spPr>
          <a:xfrm>
            <a:off x="10221133" y="3492900"/>
            <a:ext cx="1366000" cy="3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2133" b="1">
                <a:latin typeface="Helvetica Neue"/>
                <a:ea typeface="Helvetica Neue"/>
                <a:cs typeface="Helvetica Neue"/>
                <a:sym typeface="Helvetica Neue"/>
              </a:rPr>
              <a:t>caballo</a:t>
            </a:r>
            <a:endParaRPr sz="2133"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2122" name="Google Shape;2122;p42"/>
          <p:cNvCxnSpPr/>
          <p:nvPr/>
        </p:nvCxnSpPr>
        <p:spPr>
          <a:xfrm>
            <a:off x="8110037" y="2153448"/>
            <a:ext cx="1886000" cy="5152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23" name="Google Shape;2123;p42"/>
          <p:cNvCxnSpPr/>
          <p:nvPr/>
        </p:nvCxnSpPr>
        <p:spPr>
          <a:xfrm rot="10800000" flipH="1">
            <a:off x="8104511" y="3178852"/>
            <a:ext cx="1869600" cy="150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24" name="Google Shape;2124;p42"/>
          <p:cNvCxnSpPr/>
          <p:nvPr/>
        </p:nvCxnSpPr>
        <p:spPr>
          <a:xfrm rot="10800000" flipH="1">
            <a:off x="8121028" y="3686040"/>
            <a:ext cx="1869600" cy="150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25" name="Google Shape;2125;p42"/>
          <p:cNvCxnSpPr/>
          <p:nvPr/>
        </p:nvCxnSpPr>
        <p:spPr>
          <a:xfrm>
            <a:off x="8121028" y="1678575"/>
            <a:ext cx="1876000" cy="1515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26" name="Google Shape;2126;p42"/>
          <p:cNvCxnSpPr/>
          <p:nvPr/>
        </p:nvCxnSpPr>
        <p:spPr>
          <a:xfrm>
            <a:off x="8125305" y="3174548"/>
            <a:ext cx="1828400" cy="100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27" name="Google Shape;2127;p42"/>
          <p:cNvCxnSpPr/>
          <p:nvPr/>
        </p:nvCxnSpPr>
        <p:spPr>
          <a:xfrm rot="10800000" flipH="1">
            <a:off x="8105449" y="4197739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28" name="Google Shape;2128;p42"/>
          <p:cNvCxnSpPr/>
          <p:nvPr/>
        </p:nvCxnSpPr>
        <p:spPr>
          <a:xfrm rot="10800000" flipH="1">
            <a:off x="8105449" y="4198056"/>
            <a:ext cx="1848400" cy="48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29" name="Google Shape;2129;p42"/>
          <p:cNvCxnSpPr/>
          <p:nvPr/>
        </p:nvCxnSpPr>
        <p:spPr>
          <a:xfrm>
            <a:off x="8145349" y="3672753"/>
            <a:ext cx="1808800" cy="49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30" name="Google Shape;2130;p42"/>
          <p:cNvCxnSpPr/>
          <p:nvPr/>
        </p:nvCxnSpPr>
        <p:spPr>
          <a:xfrm rot="10800000" flipH="1">
            <a:off x="8071841" y="2680180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31" name="Google Shape;2131;p42"/>
          <p:cNvCxnSpPr>
            <a:endCxn id="2132" idx="1"/>
          </p:cNvCxnSpPr>
          <p:nvPr/>
        </p:nvCxnSpPr>
        <p:spPr>
          <a:xfrm>
            <a:off x="8118131" y="2153180"/>
            <a:ext cx="1719600" cy="18816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33" name="Google Shape;2133;p42"/>
          <p:cNvCxnSpPr/>
          <p:nvPr/>
        </p:nvCxnSpPr>
        <p:spPr>
          <a:xfrm rot="10800000" flipH="1">
            <a:off x="8098461" y="3680129"/>
            <a:ext cx="1873200" cy="4932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34" name="Google Shape;2134;p42"/>
          <p:cNvCxnSpPr/>
          <p:nvPr/>
        </p:nvCxnSpPr>
        <p:spPr>
          <a:xfrm rot="10800000" flipH="1">
            <a:off x="8098461" y="2679285"/>
            <a:ext cx="1874000" cy="48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35" name="Google Shape;2135;p42"/>
          <p:cNvCxnSpPr/>
          <p:nvPr/>
        </p:nvCxnSpPr>
        <p:spPr>
          <a:xfrm>
            <a:off x="8138361" y="2651544"/>
            <a:ext cx="1808800" cy="4984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36" name="Google Shape;2136;p42"/>
          <p:cNvCxnSpPr/>
          <p:nvPr/>
        </p:nvCxnSpPr>
        <p:spPr>
          <a:xfrm>
            <a:off x="8085500" y="3669712"/>
            <a:ext cx="18216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37" name="Google Shape;2137;p42"/>
          <p:cNvCxnSpPr/>
          <p:nvPr/>
        </p:nvCxnSpPr>
        <p:spPr>
          <a:xfrm rot="10800000" flipH="1">
            <a:off x="8105449" y="4205475"/>
            <a:ext cx="1834800" cy="996800"/>
          </a:xfrm>
          <a:prstGeom prst="straightConnector1">
            <a:avLst/>
          </a:prstGeom>
          <a:noFill/>
          <a:ln w="1524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38" name="Google Shape;2138;p42"/>
          <p:cNvCxnSpPr/>
          <p:nvPr/>
        </p:nvCxnSpPr>
        <p:spPr>
          <a:xfrm rot="10800000" flipH="1">
            <a:off x="8105449" y="4205792"/>
            <a:ext cx="1848400" cy="4892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39" name="Google Shape;2139;p42"/>
          <p:cNvCxnSpPr/>
          <p:nvPr/>
        </p:nvCxnSpPr>
        <p:spPr>
          <a:xfrm>
            <a:off x="8145349" y="3680489"/>
            <a:ext cx="1808800" cy="49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40" name="Google Shape;2140;p42"/>
          <p:cNvCxnSpPr/>
          <p:nvPr/>
        </p:nvCxnSpPr>
        <p:spPr>
          <a:xfrm>
            <a:off x="6254367" y="4178788"/>
            <a:ext cx="1828400" cy="100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41" name="Google Shape;2141;p42"/>
          <p:cNvCxnSpPr/>
          <p:nvPr/>
        </p:nvCxnSpPr>
        <p:spPr>
          <a:xfrm rot="10800000" flipH="1">
            <a:off x="6234509" y="5202296"/>
            <a:ext cx="1848400" cy="48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42" name="Google Shape;2142;p42"/>
          <p:cNvCxnSpPr/>
          <p:nvPr/>
        </p:nvCxnSpPr>
        <p:spPr>
          <a:xfrm>
            <a:off x="6234509" y="5193135"/>
            <a:ext cx="1821600" cy="0"/>
          </a:xfrm>
          <a:prstGeom prst="straightConnector1">
            <a:avLst/>
          </a:prstGeom>
          <a:noFill/>
          <a:ln w="1143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43" name="Google Shape;2143;p42"/>
          <p:cNvCxnSpPr/>
          <p:nvPr/>
        </p:nvCxnSpPr>
        <p:spPr>
          <a:xfrm>
            <a:off x="6274409" y="4676993"/>
            <a:ext cx="1808800" cy="49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44" name="Google Shape;2144;p42"/>
          <p:cNvCxnSpPr/>
          <p:nvPr/>
        </p:nvCxnSpPr>
        <p:spPr>
          <a:xfrm>
            <a:off x="6254367" y="3667513"/>
            <a:ext cx="1828400" cy="100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45" name="Google Shape;2145;p42"/>
          <p:cNvCxnSpPr/>
          <p:nvPr/>
        </p:nvCxnSpPr>
        <p:spPr>
          <a:xfrm rot="10800000" flipH="1">
            <a:off x="6234509" y="4690704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46" name="Google Shape;2146;p42"/>
          <p:cNvCxnSpPr/>
          <p:nvPr/>
        </p:nvCxnSpPr>
        <p:spPr>
          <a:xfrm rot="10800000" flipH="1">
            <a:off x="6200901" y="3173145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47" name="Google Shape;2147;p42"/>
          <p:cNvCxnSpPr/>
          <p:nvPr/>
        </p:nvCxnSpPr>
        <p:spPr>
          <a:xfrm rot="10800000" flipH="1">
            <a:off x="6200901" y="2180263"/>
            <a:ext cx="1954400" cy="1482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48" name="Google Shape;2148;p42"/>
          <p:cNvCxnSpPr/>
          <p:nvPr/>
        </p:nvCxnSpPr>
        <p:spPr>
          <a:xfrm>
            <a:off x="6200901" y="3164301"/>
            <a:ext cx="18216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49" name="Google Shape;2149;p42"/>
          <p:cNvCxnSpPr/>
          <p:nvPr/>
        </p:nvCxnSpPr>
        <p:spPr>
          <a:xfrm>
            <a:off x="6247377" y="2646304"/>
            <a:ext cx="1828400" cy="100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50" name="Google Shape;2150;p42"/>
          <p:cNvCxnSpPr/>
          <p:nvPr/>
        </p:nvCxnSpPr>
        <p:spPr>
          <a:xfrm rot="10800000" flipH="1">
            <a:off x="6227521" y="3669495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51" name="Google Shape;2151;p42"/>
          <p:cNvCxnSpPr/>
          <p:nvPr/>
        </p:nvCxnSpPr>
        <p:spPr>
          <a:xfrm rot="10800000" flipH="1">
            <a:off x="6227521" y="3669812"/>
            <a:ext cx="1848400" cy="4892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52" name="Google Shape;2152;p42"/>
          <p:cNvCxnSpPr/>
          <p:nvPr/>
        </p:nvCxnSpPr>
        <p:spPr>
          <a:xfrm>
            <a:off x="6227521" y="3660651"/>
            <a:ext cx="18216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53" name="Google Shape;2153;p42"/>
          <p:cNvCxnSpPr/>
          <p:nvPr/>
        </p:nvCxnSpPr>
        <p:spPr>
          <a:xfrm rot="10800000" flipH="1">
            <a:off x="6214561" y="4171839"/>
            <a:ext cx="1848400" cy="48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54" name="Google Shape;2154;p42"/>
          <p:cNvCxnSpPr/>
          <p:nvPr/>
        </p:nvCxnSpPr>
        <p:spPr>
          <a:xfrm>
            <a:off x="6214561" y="4162677"/>
            <a:ext cx="1870800" cy="507200"/>
          </a:xfrm>
          <a:prstGeom prst="straightConnector1">
            <a:avLst/>
          </a:prstGeom>
          <a:noFill/>
          <a:ln w="1143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55" name="Google Shape;2155;p42"/>
          <p:cNvCxnSpPr/>
          <p:nvPr/>
        </p:nvCxnSpPr>
        <p:spPr>
          <a:xfrm>
            <a:off x="6254367" y="3675249"/>
            <a:ext cx="1828400" cy="100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56" name="Google Shape;2156;p42"/>
          <p:cNvCxnSpPr/>
          <p:nvPr/>
        </p:nvCxnSpPr>
        <p:spPr>
          <a:xfrm rot="10800000" flipH="1">
            <a:off x="6234509" y="3713640"/>
            <a:ext cx="1874000" cy="19816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57" name="Google Shape;2157;p42"/>
          <p:cNvCxnSpPr/>
          <p:nvPr/>
        </p:nvCxnSpPr>
        <p:spPr>
          <a:xfrm>
            <a:off x="6287975" y="1647928"/>
            <a:ext cx="1811200" cy="254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58" name="Google Shape;2158;p42"/>
          <p:cNvCxnSpPr/>
          <p:nvPr/>
        </p:nvCxnSpPr>
        <p:spPr>
          <a:xfrm rot="10800000" flipH="1">
            <a:off x="6268117" y="2671436"/>
            <a:ext cx="1848400" cy="48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59" name="Google Shape;2159;p42"/>
          <p:cNvCxnSpPr/>
          <p:nvPr/>
        </p:nvCxnSpPr>
        <p:spPr>
          <a:xfrm>
            <a:off x="6268117" y="2662275"/>
            <a:ext cx="18216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60" name="Google Shape;2160;p42"/>
          <p:cNvCxnSpPr/>
          <p:nvPr/>
        </p:nvCxnSpPr>
        <p:spPr>
          <a:xfrm>
            <a:off x="6307924" y="1138587"/>
            <a:ext cx="1800800" cy="150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61" name="Google Shape;2161;p42"/>
          <p:cNvCxnSpPr>
            <a:endCxn id="2162" idx="5"/>
          </p:cNvCxnSpPr>
          <p:nvPr/>
        </p:nvCxnSpPr>
        <p:spPr>
          <a:xfrm>
            <a:off x="6288108" y="3158596"/>
            <a:ext cx="1978400" cy="1672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63" name="Google Shape;2163;p42"/>
          <p:cNvCxnSpPr/>
          <p:nvPr/>
        </p:nvCxnSpPr>
        <p:spPr>
          <a:xfrm rot="10800000" flipH="1">
            <a:off x="6288067" y="2162095"/>
            <a:ext cx="1848400" cy="48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64" name="Google Shape;2164;p42"/>
          <p:cNvCxnSpPr>
            <a:stCxn id="2165" idx="6"/>
          </p:cNvCxnSpPr>
          <p:nvPr/>
        </p:nvCxnSpPr>
        <p:spPr>
          <a:xfrm>
            <a:off x="6423280" y="2171048"/>
            <a:ext cx="1716400" cy="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66" name="Google Shape;2166;p42"/>
          <p:cNvCxnSpPr/>
          <p:nvPr/>
        </p:nvCxnSpPr>
        <p:spPr>
          <a:xfrm>
            <a:off x="6308017" y="1142033"/>
            <a:ext cx="1824000" cy="10384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67" name="Google Shape;2167;p42"/>
          <p:cNvCxnSpPr/>
          <p:nvPr/>
        </p:nvCxnSpPr>
        <p:spPr>
          <a:xfrm>
            <a:off x="4330203" y="4696052"/>
            <a:ext cx="1828400" cy="100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68" name="Google Shape;2168;p42"/>
          <p:cNvCxnSpPr/>
          <p:nvPr/>
        </p:nvCxnSpPr>
        <p:spPr>
          <a:xfrm rot="10800000" flipH="1">
            <a:off x="4310347" y="5719560"/>
            <a:ext cx="1848400" cy="48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69" name="Google Shape;2169;p42"/>
          <p:cNvCxnSpPr/>
          <p:nvPr/>
        </p:nvCxnSpPr>
        <p:spPr>
          <a:xfrm>
            <a:off x="4310347" y="5710399"/>
            <a:ext cx="1821600" cy="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70" name="Google Shape;2170;p42"/>
          <p:cNvCxnSpPr/>
          <p:nvPr/>
        </p:nvCxnSpPr>
        <p:spPr>
          <a:xfrm>
            <a:off x="4350247" y="5194257"/>
            <a:ext cx="1808800" cy="49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71" name="Google Shape;2171;p42"/>
          <p:cNvCxnSpPr/>
          <p:nvPr/>
        </p:nvCxnSpPr>
        <p:spPr>
          <a:xfrm rot="10800000" flipH="1">
            <a:off x="4310347" y="5207968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72" name="Google Shape;2172;p42"/>
          <p:cNvCxnSpPr/>
          <p:nvPr/>
        </p:nvCxnSpPr>
        <p:spPr>
          <a:xfrm rot="10800000" flipH="1">
            <a:off x="4310347" y="5208285"/>
            <a:ext cx="1848400" cy="48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73" name="Google Shape;2173;p42"/>
          <p:cNvCxnSpPr/>
          <p:nvPr/>
        </p:nvCxnSpPr>
        <p:spPr>
          <a:xfrm>
            <a:off x="4350247" y="4682983"/>
            <a:ext cx="1808800" cy="49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74" name="Google Shape;2174;p42"/>
          <p:cNvCxnSpPr/>
          <p:nvPr/>
        </p:nvCxnSpPr>
        <p:spPr>
          <a:xfrm rot="10800000" flipH="1">
            <a:off x="4276739" y="3690409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75" name="Google Shape;2175;p42"/>
          <p:cNvCxnSpPr/>
          <p:nvPr/>
        </p:nvCxnSpPr>
        <p:spPr>
          <a:xfrm rot="10800000" flipH="1">
            <a:off x="4276739" y="3690727"/>
            <a:ext cx="1848400" cy="48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76" name="Google Shape;2176;p42"/>
          <p:cNvCxnSpPr/>
          <p:nvPr/>
        </p:nvCxnSpPr>
        <p:spPr>
          <a:xfrm>
            <a:off x="4276739" y="3681565"/>
            <a:ext cx="18216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77" name="Google Shape;2177;p42"/>
          <p:cNvCxnSpPr/>
          <p:nvPr/>
        </p:nvCxnSpPr>
        <p:spPr>
          <a:xfrm>
            <a:off x="4316639" y="3165424"/>
            <a:ext cx="1808800" cy="49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78" name="Google Shape;2178;p42"/>
          <p:cNvCxnSpPr/>
          <p:nvPr/>
        </p:nvCxnSpPr>
        <p:spPr>
          <a:xfrm>
            <a:off x="4323215" y="3163568"/>
            <a:ext cx="1828400" cy="10044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79" name="Google Shape;2179;p42"/>
          <p:cNvCxnSpPr/>
          <p:nvPr/>
        </p:nvCxnSpPr>
        <p:spPr>
          <a:xfrm rot="10800000" flipH="1">
            <a:off x="4303357" y="4187076"/>
            <a:ext cx="1848400" cy="48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80" name="Google Shape;2180;p42"/>
          <p:cNvCxnSpPr/>
          <p:nvPr/>
        </p:nvCxnSpPr>
        <p:spPr>
          <a:xfrm>
            <a:off x="4343259" y="3661773"/>
            <a:ext cx="1808800" cy="49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81" name="Google Shape;2181;p42"/>
          <p:cNvCxnSpPr/>
          <p:nvPr/>
        </p:nvCxnSpPr>
        <p:spPr>
          <a:xfrm>
            <a:off x="4310255" y="3665595"/>
            <a:ext cx="1828400" cy="100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82" name="Google Shape;2182;p42"/>
          <p:cNvCxnSpPr/>
          <p:nvPr/>
        </p:nvCxnSpPr>
        <p:spPr>
          <a:xfrm rot="10800000" flipH="1">
            <a:off x="4290397" y="4688785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83" name="Google Shape;2183;p42"/>
          <p:cNvCxnSpPr/>
          <p:nvPr/>
        </p:nvCxnSpPr>
        <p:spPr>
          <a:xfrm rot="10800000" flipH="1">
            <a:off x="4290397" y="4689103"/>
            <a:ext cx="1848400" cy="4892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84" name="Google Shape;2184;p42"/>
          <p:cNvCxnSpPr/>
          <p:nvPr/>
        </p:nvCxnSpPr>
        <p:spPr>
          <a:xfrm>
            <a:off x="4290397" y="4679941"/>
            <a:ext cx="18216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85" name="Google Shape;2185;p42"/>
          <p:cNvCxnSpPr/>
          <p:nvPr/>
        </p:nvCxnSpPr>
        <p:spPr>
          <a:xfrm rot="10800000" flipH="1">
            <a:off x="4310347" y="5215704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86" name="Google Shape;2186;p42"/>
          <p:cNvCxnSpPr/>
          <p:nvPr/>
        </p:nvCxnSpPr>
        <p:spPr>
          <a:xfrm rot="10800000" flipH="1">
            <a:off x="4310347" y="5216021"/>
            <a:ext cx="1848400" cy="48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87" name="Google Shape;2187;p42"/>
          <p:cNvCxnSpPr/>
          <p:nvPr/>
        </p:nvCxnSpPr>
        <p:spPr>
          <a:xfrm>
            <a:off x="4350247" y="4690719"/>
            <a:ext cx="1808800" cy="49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88" name="Google Shape;2188;p42"/>
          <p:cNvCxnSpPr/>
          <p:nvPr/>
        </p:nvCxnSpPr>
        <p:spPr>
          <a:xfrm>
            <a:off x="4363812" y="2165192"/>
            <a:ext cx="1828400" cy="100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89" name="Google Shape;2189;p42"/>
          <p:cNvCxnSpPr/>
          <p:nvPr/>
        </p:nvCxnSpPr>
        <p:spPr>
          <a:xfrm rot="10800000" flipH="1">
            <a:off x="4343955" y="3188383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90" name="Google Shape;2190;p42"/>
          <p:cNvCxnSpPr/>
          <p:nvPr/>
        </p:nvCxnSpPr>
        <p:spPr>
          <a:xfrm rot="10800000" flipH="1">
            <a:off x="4343955" y="3188700"/>
            <a:ext cx="1848400" cy="48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91" name="Google Shape;2191;p42"/>
          <p:cNvCxnSpPr/>
          <p:nvPr/>
        </p:nvCxnSpPr>
        <p:spPr>
          <a:xfrm>
            <a:off x="4343955" y="3179539"/>
            <a:ext cx="1859600" cy="15216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92" name="Google Shape;2192;p42"/>
          <p:cNvCxnSpPr/>
          <p:nvPr/>
        </p:nvCxnSpPr>
        <p:spPr>
          <a:xfrm>
            <a:off x="4383760" y="1655851"/>
            <a:ext cx="1802800" cy="2558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93" name="Google Shape;2193;p42"/>
          <p:cNvCxnSpPr/>
          <p:nvPr/>
        </p:nvCxnSpPr>
        <p:spPr>
          <a:xfrm rot="10800000" flipH="1">
            <a:off x="4363904" y="2679041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94" name="Google Shape;2194;p42"/>
          <p:cNvCxnSpPr/>
          <p:nvPr/>
        </p:nvCxnSpPr>
        <p:spPr>
          <a:xfrm>
            <a:off x="4363904" y="2670197"/>
            <a:ext cx="18216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95" name="Google Shape;2195;p42"/>
          <p:cNvCxnSpPr/>
          <p:nvPr/>
        </p:nvCxnSpPr>
        <p:spPr>
          <a:xfrm>
            <a:off x="4403804" y="2154056"/>
            <a:ext cx="1799600" cy="264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96" name="Google Shape;2196;p42"/>
          <p:cNvCxnSpPr/>
          <p:nvPr/>
        </p:nvCxnSpPr>
        <p:spPr>
          <a:xfrm rot="10800000" flipH="1">
            <a:off x="4324005" y="1191615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97" name="Google Shape;2197;p42"/>
          <p:cNvCxnSpPr/>
          <p:nvPr/>
        </p:nvCxnSpPr>
        <p:spPr>
          <a:xfrm rot="10800000" flipH="1">
            <a:off x="4324005" y="1191932"/>
            <a:ext cx="1848400" cy="48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98" name="Google Shape;2198;p42"/>
          <p:cNvCxnSpPr/>
          <p:nvPr/>
        </p:nvCxnSpPr>
        <p:spPr>
          <a:xfrm>
            <a:off x="4324005" y="1182771"/>
            <a:ext cx="18216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99" name="Google Shape;2199;p42"/>
          <p:cNvCxnSpPr/>
          <p:nvPr/>
        </p:nvCxnSpPr>
        <p:spPr>
          <a:xfrm>
            <a:off x="4363905" y="666629"/>
            <a:ext cx="1808800" cy="49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00" name="Google Shape;2200;p42"/>
          <p:cNvCxnSpPr/>
          <p:nvPr/>
        </p:nvCxnSpPr>
        <p:spPr>
          <a:xfrm>
            <a:off x="4323913" y="664789"/>
            <a:ext cx="1828400" cy="100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01" name="Google Shape;2201;p42"/>
          <p:cNvCxnSpPr/>
          <p:nvPr/>
        </p:nvCxnSpPr>
        <p:spPr>
          <a:xfrm rot="10800000" flipH="1">
            <a:off x="4304057" y="1687980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02" name="Google Shape;2202;p42"/>
          <p:cNvCxnSpPr/>
          <p:nvPr/>
        </p:nvCxnSpPr>
        <p:spPr>
          <a:xfrm rot="10800000" flipH="1">
            <a:off x="4328160" y="1194816"/>
            <a:ext cx="1834800" cy="996800"/>
          </a:xfrm>
          <a:prstGeom prst="straightConnector1">
            <a:avLst/>
          </a:prstGeom>
          <a:noFill/>
          <a:ln w="1524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03" name="Google Shape;2203;p42"/>
          <p:cNvSpPr/>
          <p:nvPr/>
        </p:nvSpPr>
        <p:spPr>
          <a:xfrm>
            <a:off x="5977813" y="957980"/>
            <a:ext cx="449200" cy="440800"/>
          </a:xfrm>
          <a:prstGeom prst="ellipse">
            <a:avLst/>
          </a:prstGeom>
          <a:solidFill>
            <a:srgbClr val="999999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204" name="Google Shape;2204;p42"/>
          <p:cNvSpPr/>
          <p:nvPr/>
        </p:nvSpPr>
        <p:spPr>
          <a:xfrm>
            <a:off x="4069877" y="461633"/>
            <a:ext cx="449200" cy="440800"/>
          </a:xfrm>
          <a:prstGeom prst="ellipse">
            <a:avLst/>
          </a:prstGeom>
          <a:solidFill>
            <a:srgbClr val="434343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205" name="Google Shape;2205;p42"/>
          <p:cNvSpPr/>
          <p:nvPr/>
        </p:nvSpPr>
        <p:spPr>
          <a:xfrm>
            <a:off x="5979148" y="5459235"/>
            <a:ext cx="449200" cy="440800"/>
          </a:xfrm>
          <a:prstGeom prst="ellipse">
            <a:avLst/>
          </a:prstGeom>
          <a:solidFill>
            <a:srgbClr val="CCCCCC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206" name="Google Shape;2206;p42"/>
          <p:cNvSpPr/>
          <p:nvPr/>
        </p:nvSpPr>
        <p:spPr>
          <a:xfrm>
            <a:off x="4075203" y="5955561"/>
            <a:ext cx="449200" cy="440800"/>
          </a:xfrm>
          <a:prstGeom prst="ellipse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207" name="Google Shape;2207;p42"/>
          <p:cNvSpPr/>
          <p:nvPr/>
        </p:nvSpPr>
        <p:spPr>
          <a:xfrm>
            <a:off x="7885760" y="1454313"/>
            <a:ext cx="449200" cy="440800"/>
          </a:xfrm>
          <a:prstGeom prst="ellipse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208" name="Google Shape;2208;p42"/>
          <p:cNvSpPr/>
          <p:nvPr/>
        </p:nvSpPr>
        <p:spPr>
          <a:xfrm>
            <a:off x="7885760" y="1950648"/>
            <a:ext cx="449200" cy="440800"/>
          </a:xfrm>
          <a:prstGeom prst="ellipse">
            <a:avLst/>
          </a:prstGeom>
          <a:solidFill>
            <a:srgbClr val="999999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209" name="Google Shape;2209;p42"/>
          <p:cNvSpPr/>
          <p:nvPr/>
        </p:nvSpPr>
        <p:spPr>
          <a:xfrm>
            <a:off x="7885760" y="2446981"/>
            <a:ext cx="449200" cy="440800"/>
          </a:xfrm>
          <a:prstGeom prst="ellipse">
            <a:avLst/>
          </a:prstGeom>
          <a:solidFill>
            <a:srgbClr val="CCCCCC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210" name="Google Shape;2210;p42"/>
          <p:cNvSpPr/>
          <p:nvPr/>
        </p:nvSpPr>
        <p:spPr>
          <a:xfrm>
            <a:off x="7888428" y="2954716"/>
            <a:ext cx="449200" cy="440800"/>
          </a:xfrm>
          <a:prstGeom prst="ellipse">
            <a:avLst/>
          </a:prstGeom>
          <a:solidFill>
            <a:srgbClr val="CCCCCC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211" name="Google Shape;2211;p42"/>
          <p:cNvSpPr/>
          <p:nvPr/>
        </p:nvSpPr>
        <p:spPr>
          <a:xfrm>
            <a:off x="7883092" y="3462483"/>
            <a:ext cx="449200" cy="440800"/>
          </a:xfrm>
          <a:prstGeom prst="ellipse">
            <a:avLst/>
          </a:prstGeom>
          <a:solidFill>
            <a:srgbClr val="434343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212" name="Google Shape;2212;p42"/>
          <p:cNvSpPr/>
          <p:nvPr/>
        </p:nvSpPr>
        <p:spPr>
          <a:xfrm>
            <a:off x="7883092" y="3958816"/>
            <a:ext cx="449200" cy="440800"/>
          </a:xfrm>
          <a:prstGeom prst="ellipse">
            <a:avLst/>
          </a:prstGeom>
          <a:solidFill>
            <a:srgbClr val="999999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62" name="Google Shape;2162;p42"/>
          <p:cNvSpPr/>
          <p:nvPr/>
        </p:nvSpPr>
        <p:spPr>
          <a:xfrm>
            <a:off x="7883092" y="4455151"/>
            <a:ext cx="449200" cy="440800"/>
          </a:xfrm>
          <a:prstGeom prst="ellipse">
            <a:avLst/>
          </a:prstGeom>
          <a:solidFill>
            <a:srgbClr val="CCCCCC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213" name="Google Shape;2213;p42"/>
          <p:cNvSpPr/>
          <p:nvPr/>
        </p:nvSpPr>
        <p:spPr>
          <a:xfrm>
            <a:off x="7885760" y="4962885"/>
            <a:ext cx="449200" cy="440800"/>
          </a:xfrm>
          <a:prstGeom prst="ellipse">
            <a:avLst/>
          </a:prstGeom>
          <a:solidFill>
            <a:srgbClr val="434343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214" name="Google Shape;2214;p42"/>
          <p:cNvSpPr/>
          <p:nvPr/>
        </p:nvSpPr>
        <p:spPr>
          <a:xfrm>
            <a:off x="9771947" y="2446960"/>
            <a:ext cx="449200" cy="440800"/>
          </a:xfrm>
          <a:prstGeom prst="ellipse">
            <a:avLst/>
          </a:prstGeom>
          <a:solidFill>
            <a:srgbClr val="CCCCCC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215" name="Google Shape;2215;p42"/>
          <p:cNvSpPr/>
          <p:nvPr/>
        </p:nvSpPr>
        <p:spPr>
          <a:xfrm>
            <a:off x="9753600" y="2950464"/>
            <a:ext cx="449200" cy="440800"/>
          </a:xfrm>
          <a:prstGeom prst="ellipse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216" name="Google Shape;2216;p42"/>
          <p:cNvSpPr/>
          <p:nvPr/>
        </p:nvSpPr>
        <p:spPr>
          <a:xfrm>
            <a:off x="9792137" y="3985876"/>
            <a:ext cx="449200" cy="440800"/>
          </a:xfrm>
          <a:prstGeom prst="ellipse">
            <a:avLst/>
          </a:prstGeom>
          <a:solidFill>
            <a:srgbClr val="999999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217" name="Google Shape;2217;p42"/>
          <p:cNvSpPr/>
          <p:nvPr/>
        </p:nvSpPr>
        <p:spPr>
          <a:xfrm>
            <a:off x="5983151" y="1454313"/>
            <a:ext cx="449200" cy="440800"/>
          </a:xfrm>
          <a:prstGeom prst="ellipse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2218" name="Google Shape;2218;p42"/>
          <p:cNvCxnSpPr/>
          <p:nvPr/>
        </p:nvCxnSpPr>
        <p:spPr>
          <a:xfrm>
            <a:off x="4364736" y="2170176"/>
            <a:ext cx="1828400" cy="10044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65" name="Google Shape;2165;p42"/>
          <p:cNvSpPr/>
          <p:nvPr/>
        </p:nvSpPr>
        <p:spPr>
          <a:xfrm>
            <a:off x="5974080" y="1950648"/>
            <a:ext cx="449200" cy="440800"/>
          </a:xfrm>
          <a:prstGeom prst="ellipse">
            <a:avLst/>
          </a:prstGeom>
          <a:solidFill>
            <a:srgbClr val="CCCCCC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219" name="Google Shape;2219;p42"/>
          <p:cNvSpPr/>
          <p:nvPr/>
        </p:nvSpPr>
        <p:spPr>
          <a:xfrm>
            <a:off x="5974080" y="2954716"/>
            <a:ext cx="449200" cy="440800"/>
          </a:xfrm>
          <a:prstGeom prst="ellipse">
            <a:avLst/>
          </a:prstGeom>
          <a:solidFill>
            <a:srgbClr val="434343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220" name="Google Shape;2220;p42"/>
          <p:cNvSpPr/>
          <p:nvPr/>
        </p:nvSpPr>
        <p:spPr>
          <a:xfrm>
            <a:off x="5974080" y="3462483"/>
            <a:ext cx="449200" cy="440800"/>
          </a:xfrm>
          <a:prstGeom prst="ellipse">
            <a:avLst/>
          </a:prstGeom>
          <a:solidFill>
            <a:srgbClr val="434343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221" name="Google Shape;2221;p42"/>
          <p:cNvSpPr/>
          <p:nvPr/>
        </p:nvSpPr>
        <p:spPr>
          <a:xfrm>
            <a:off x="5974080" y="3958816"/>
            <a:ext cx="449200" cy="440800"/>
          </a:xfrm>
          <a:prstGeom prst="ellipse">
            <a:avLst/>
          </a:prstGeom>
          <a:solidFill>
            <a:srgbClr val="999999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222" name="Google Shape;2222;p42"/>
          <p:cNvSpPr/>
          <p:nvPr/>
        </p:nvSpPr>
        <p:spPr>
          <a:xfrm>
            <a:off x="5980481" y="4455151"/>
            <a:ext cx="449200" cy="440800"/>
          </a:xfrm>
          <a:prstGeom prst="ellipse">
            <a:avLst/>
          </a:prstGeom>
          <a:solidFill>
            <a:srgbClr val="999999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223" name="Google Shape;2223;p42"/>
          <p:cNvSpPr/>
          <p:nvPr/>
        </p:nvSpPr>
        <p:spPr>
          <a:xfrm>
            <a:off x="5983151" y="4962885"/>
            <a:ext cx="449200" cy="440800"/>
          </a:xfrm>
          <a:prstGeom prst="ellipse">
            <a:avLst/>
          </a:prstGeom>
          <a:solidFill>
            <a:srgbClr val="CCCCCC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224" name="Google Shape;2224;p42"/>
          <p:cNvSpPr/>
          <p:nvPr/>
        </p:nvSpPr>
        <p:spPr>
          <a:xfrm>
            <a:off x="4069867" y="957980"/>
            <a:ext cx="449200" cy="440800"/>
          </a:xfrm>
          <a:prstGeom prst="ellipse">
            <a:avLst/>
          </a:prstGeom>
          <a:solidFill>
            <a:srgbClr val="CCCCCC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225" name="Google Shape;2225;p42"/>
          <p:cNvSpPr/>
          <p:nvPr/>
        </p:nvSpPr>
        <p:spPr>
          <a:xfrm>
            <a:off x="4071201" y="5459235"/>
            <a:ext cx="449200" cy="440800"/>
          </a:xfrm>
          <a:prstGeom prst="ellipse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226" name="Google Shape;2226;p42"/>
          <p:cNvSpPr/>
          <p:nvPr/>
        </p:nvSpPr>
        <p:spPr>
          <a:xfrm>
            <a:off x="4075203" y="1454313"/>
            <a:ext cx="449200" cy="440800"/>
          </a:xfrm>
          <a:prstGeom prst="ellipse">
            <a:avLst/>
          </a:prstGeom>
          <a:solidFill>
            <a:srgbClr val="CCCCCC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227" name="Google Shape;2227;p42"/>
          <p:cNvSpPr/>
          <p:nvPr/>
        </p:nvSpPr>
        <p:spPr>
          <a:xfrm>
            <a:off x="4075203" y="1950648"/>
            <a:ext cx="449200" cy="440800"/>
          </a:xfrm>
          <a:prstGeom prst="ellipse">
            <a:avLst/>
          </a:prstGeom>
          <a:solidFill>
            <a:srgbClr val="434343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228" name="Google Shape;2228;p42"/>
          <p:cNvSpPr/>
          <p:nvPr/>
        </p:nvSpPr>
        <p:spPr>
          <a:xfrm>
            <a:off x="4075203" y="2446981"/>
            <a:ext cx="449200" cy="440800"/>
          </a:xfrm>
          <a:prstGeom prst="ellipse">
            <a:avLst/>
          </a:prstGeom>
          <a:solidFill>
            <a:srgbClr val="CCCCCC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229" name="Google Shape;2229;p42"/>
          <p:cNvSpPr/>
          <p:nvPr/>
        </p:nvSpPr>
        <p:spPr>
          <a:xfrm>
            <a:off x="4077872" y="2954716"/>
            <a:ext cx="449200" cy="440800"/>
          </a:xfrm>
          <a:prstGeom prst="ellipse">
            <a:avLst/>
          </a:prstGeom>
          <a:solidFill>
            <a:srgbClr val="CCCCCC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230" name="Google Shape;2230;p42"/>
          <p:cNvSpPr/>
          <p:nvPr/>
        </p:nvSpPr>
        <p:spPr>
          <a:xfrm>
            <a:off x="4072535" y="3462483"/>
            <a:ext cx="449200" cy="440800"/>
          </a:xfrm>
          <a:prstGeom prst="ellipse">
            <a:avLst/>
          </a:prstGeom>
          <a:solidFill>
            <a:srgbClr val="CCCCCC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231" name="Google Shape;2231;p42"/>
          <p:cNvSpPr/>
          <p:nvPr/>
        </p:nvSpPr>
        <p:spPr>
          <a:xfrm>
            <a:off x="4072535" y="3958816"/>
            <a:ext cx="449200" cy="440800"/>
          </a:xfrm>
          <a:prstGeom prst="ellipse">
            <a:avLst/>
          </a:prstGeom>
          <a:solidFill>
            <a:srgbClr val="434343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232" name="Google Shape;2232;p42"/>
          <p:cNvSpPr/>
          <p:nvPr/>
        </p:nvSpPr>
        <p:spPr>
          <a:xfrm>
            <a:off x="4072535" y="4455151"/>
            <a:ext cx="449200" cy="440800"/>
          </a:xfrm>
          <a:prstGeom prst="ellipse">
            <a:avLst/>
          </a:prstGeom>
          <a:solidFill>
            <a:srgbClr val="999999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233" name="Google Shape;2233;p42"/>
          <p:cNvSpPr/>
          <p:nvPr/>
        </p:nvSpPr>
        <p:spPr>
          <a:xfrm>
            <a:off x="4075203" y="4962885"/>
            <a:ext cx="449200" cy="440800"/>
          </a:xfrm>
          <a:prstGeom prst="ellipse">
            <a:avLst/>
          </a:prstGeom>
          <a:solidFill>
            <a:srgbClr val="CCCCCC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234" name="Google Shape;2234;p42"/>
          <p:cNvSpPr txBox="1"/>
          <p:nvPr/>
        </p:nvSpPr>
        <p:spPr>
          <a:xfrm>
            <a:off x="10221133" y="2932600"/>
            <a:ext cx="1255600" cy="3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600">
                <a:latin typeface="Helvetica Neue Light"/>
                <a:ea typeface="Helvetica Neue Light"/>
                <a:cs typeface="Helvetica Neue Light"/>
                <a:sym typeface="Helvetica Neue Light"/>
              </a:rPr>
              <a:t>perro</a:t>
            </a:r>
            <a:endParaRPr sz="16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235" name="Google Shape;2235;p42"/>
          <p:cNvSpPr txBox="1"/>
          <p:nvPr/>
        </p:nvSpPr>
        <p:spPr>
          <a:xfrm>
            <a:off x="10221133" y="3985867"/>
            <a:ext cx="1366000" cy="3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600">
                <a:latin typeface="Helvetica Neue Light"/>
                <a:ea typeface="Helvetica Neue Light"/>
                <a:cs typeface="Helvetica Neue Light"/>
                <a:sym typeface="Helvetica Neue Light"/>
              </a:rPr>
              <a:t>canario</a:t>
            </a:r>
            <a:endParaRPr sz="16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2236" name="Google Shape;2236;p42"/>
          <p:cNvCxnSpPr>
            <a:endCxn id="2204" idx="1"/>
          </p:cNvCxnSpPr>
          <p:nvPr/>
        </p:nvCxnSpPr>
        <p:spPr>
          <a:xfrm rot="10800000" flipH="1">
            <a:off x="380860" y="526187"/>
            <a:ext cx="3754800" cy="122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237" name="Google Shape;2237;p42"/>
          <p:cNvCxnSpPr>
            <a:endCxn id="2206" idx="3"/>
          </p:cNvCxnSpPr>
          <p:nvPr/>
        </p:nvCxnSpPr>
        <p:spPr>
          <a:xfrm>
            <a:off x="377787" y="5108607"/>
            <a:ext cx="3763200" cy="1223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2238" name="Google Shape;2238;p42"/>
          <p:cNvSpPr/>
          <p:nvPr/>
        </p:nvSpPr>
        <p:spPr>
          <a:xfrm>
            <a:off x="1783933" y="5035296"/>
            <a:ext cx="1450000" cy="440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 b="1">
                <a:latin typeface="Helvetica Neue"/>
                <a:ea typeface="Helvetica Neue"/>
                <a:cs typeface="Helvetica Neue"/>
                <a:sym typeface="Helvetica Neue"/>
              </a:rPr>
              <a:t>caballo</a:t>
            </a:r>
            <a:endParaRPr sz="2400"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239" name="Google Shape;2239;p42"/>
          <p:cNvSpPr/>
          <p:nvPr/>
        </p:nvSpPr>
        <p:spPr>
          <a:xfrm>
            <a:off x="5974080" y="2438400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2240" name="Google Shape;2240;p42"/>
          <p:cNvPicPr preferRelativeResize="0"/>
          <p:nvPr/>
        </p:nvPicPr>
        <p:blipFill rotWithShape="1">
          <a:blip r:embed="rId3">
            <a:alphaModFix/>
          </a:blip>
          <a:srcRect b="27922"/>
          <a:stretch/>
        </p:blipFill>
        <p:spPr>
          <a:xfrm>
            <a:off x="247533" y="1899301"/>
            <a:ext cx="2986400" cy="3063599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241" name="Google Shape;2241;p42"/>
          <p:cNvSpPr/>
          <p:nvPr/>
        </p:nvSpPr>
        <p:spPr>
          <a:xfrm>
            <a:off x="9792147" y="3468160"/>
            <a:ext cx="449200" cy="440800"/>
          </a:xfrm>
          <a:prstGeom prst="ellipse">
            <a:avLst/>
          </a:prstGeom>
          <a:solidFill>
            <a:srgbClr val="434343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6" name="Google Shape;2246;p43"/>
          <p:cNvCxnSpPr/>
          <p:nvPr/>
        </p:nvCxnSpPr>
        <p:spPr>
          <a:xfrm>
            <a:off x="8095488" y="3169920"/>
            <a:ext cx="1821600" cy="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47" name="Google Shape;2247;p43"/>
          <p:cNvCxnSpPr/>
          <p:nvPr/>
        </p:nvCxnSpPr>
        <p:spPr>
          <a:xfrm>
            <a:off x="6217920" y="2145792"/>
            <a:ext cx="1828400" cy="100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48" name="Google Shape;2248;p43"/>
          <p:cNvCxnSpPr/>
          <p:nvPr/>
        </p:nvCxnSpPr>
        <p:spPr>
          <a:xfrm rot="10800000" flipH="1">
            <a:off x="6205728" y="3169920"/>
            <a:ext cx="1848400" cy="4892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49" name="Google Shape;2249;p43"/>
          <p:cNvCxnSpPr/>
          <p:nvPr/>
        </p:nvCxnSpPr>
        <p:spPr>
          <a:xfrm rot="10800000" flipH="1">
            <a:off x="4340352" y="3194304"/>
            <a:ext cx="1834800" cy="9968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50" name="Google Shape;2250;p43"/>
          <p:cNvCxnSpPr/>
          <p:nvPr/>
        </p:nvCxnSpPr>
        <p:spPr>
          <a:xfrm rot="10800000" flipH="1">
            <a:off x="4301933" y="2170267"/>
            <a:ext cx="1860000" cy="1016000"/>
          </a:xfrm>
          <a:prstGeom prst="straightConnector1">
            <a:avLst/>
          </a:prstGeom>
          <a:noFill/>
          <a:ln w="1143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51" name="Google Shape;2251;p43"/>
          <p:cNvSpPr txBox="1"/>
          <p:nvPr/>
        </p:nvSpPr>
        <p:spPr>
          <a:xfrm>
            <a:off x="10221133" y="2431767"/>
            <a:ext cx="800800" cy="4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600">
                <a:latin typeface="Helvetica Neue Light"/>
                <a:ea typeface="Helvetica Neue Light"/>
                <a:cs typeface="Helvetica Neue Light"/>
                <a:sym typeface="Helvetica Neue Light"/>
              </a:rPr>
              <a:t>gato</a:t>
            </a:r>
            <a:endParaRPr sz="16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252" name="Google Shape;2252;p43"/>
          <p:cNvSpPr/>
          <p:nvPr/>
        </p:nvSpPr>
        <p:spPr>
          <a:xfrm>
            <a:off x="247533" y="1899500"/>
            <a:ext cx="2986400" cy="30636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2253" name="Google Shape;2253;p43"/>
          <p:cNvCxnSpPr/>
          <p:nvPr/>
        </p:nvCxnSpPr>
        <p:spPr>
          <a:xfrm>
            <a:off x="8095488" y="1658112"/>
            <a:ext cx="1828400" cy="10044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54" name="Google Shape;2254;p43"/>
          <p:cNvCxnSpPr/>
          <p:nvPr/>
        </p:nvCxnSpPr>
        <p:spPr>
          <a:xfrm>
            <a:off x="6266688" y="1658112"/>
            <a:ext cx="1821600" cy="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55" name="Google Shape;2255;p43"/>
          <p:cNvCxnSpPr/>
          <p:nvPr/>
        </p:nvCxnSpPr>
        <p:spPr>
          <a:xfrm>
            <a:off x="6205728" y="3169920"/>
            <a:ext cx="1821600" cy="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56" name="Google Shape;2256;p43"/>
          <p:cNvSpPr txBox="1"/>
          <p:nvPr/>
        </p:nvSpPr>
        <p:spPr>
          <a:xfrm>
            <a:off x="10221133" y="3492900"/>
            <a:ext cx="1366000" cy="3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600">
                <a:latin typeface="Helvetica Neue Light"/>
                <a:ea typeface="Helvetica Neue Light"/>
                <a:cs typeface="Helvetica Neue Light"/>
                <a:sym typeface="Helvetica Neue Light"/>
              </a:rPr>
              <a:t>caballo</a:t>
            </a:r>
            <a:endParaRPr sz="16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2257" name="Google Shape;2257;p43"/>
          <p:cNvCxnSpPr/>
          <p:nvPr/>
        </p:nvCxnSpPr>
        <p:spPr>
          <a:xfrm>
            <a:off x="8110037" y="2153448"/>
            <a:ext cx="1876000" cy="1515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58" name="Google Shape;2258;p43"/>
          <p:cNvCxnSpPr/>
          <p:nvPr/>
        </p:nvCxnSpPr>
        <p:spPr>
          <a:xfrm rot="10800000" flipH="1">
            <a:off x="8104511" y="3178852"/>
            <a:ext cx="1869600" cy="150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59" name="Google Shape;2259;p43"/>
          <p:cNvCxnSpPr/>
          <p:nvPr/>
        </p:nvCxnSpPr>
        <p:spPr>
          <a:xfrm rot="10800000" flipH="1">
            <a:off x="8121028" y="3686040"/>
            <a:ext cx="1869600" cy="150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60" name="Google Shape;2260;p43"/>
          <p:cNvCxnSpPr/>
          <p:nvPr/>
        </p:nvCxnSpPr>
        <p:spPr>
          <a:xfrm>
            <a:off x="8121028" y="1678575"/>
            <a:ext cx="1876000" cy="1515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61" name="Google Shape;2261;p43"/>
          <p:cNvCxnSpPr/>
          <p:nvPr/>
        </p:nvCxnSpPr>
        <p:spPr>
          <a:xfrm>
            <a:off x="8125305" y="3174548"/>
            <a:ext cx="1828400" cy="100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62" name="Google Shape;2262;p43"/>
          <p:cNvCxnSpPr/>
          <p:nvPr/>
        </p:nvCxnSpPr>
        <p:spPr>
          <a:xfrm rot="10800000" flipH="1">
            <a:off x="8105449" y="4197739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63" name="Google Shape;2263;p43"/>
          <p:cNvCxnSpPr/>
          <p:nvPr/>
        </p:nvCxnSpPr>
        <p:spPr>
          <a:xfrm rot="10800000" flipH="1">
            <a:off x="8105449" y="4198056"/>
            <a:ext cx="1848400" cy="48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64" name="Google Shape;2264;p43"/>
          <p:cNvCxnSpPr/>
          <p:nvPr/>
        </p:nvCxnSpPr>
        <p:spPr>
          <a:xfrm>
            <a:off x="8145349" y="3672753"/>
            <a:ext cx="1808800" cy="49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65" name="Google Shape;2265;p43"/>
          <p:cNvCxnSpPr/>
          <p:nvPr/>
        </p:nvCxnSpPr>
        <p:spPr>
          <a:xfrm rot="10800000" flipH="1">
            <a:off x="8071841" y="2680180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66" name="Google Shape;2266;p43"/>
          <p:cNvCxnSpPr/>
          <p:nvPr/>
        </p:nvCxnSpPr>
        <p:spPr>
          <a:xfrm>
            <a:off x="8118317" y="2153339"/>
            <a:ext cx="1828400" cy="100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67" name="Google Shape;2267;p43"/>
          <p:cNvCxnSpPr/>
          <p:nvPr/>
        </p:nvCxnSpPr>
        <p:spPr>
          <a:xfrm rot="10800000" flipH="1">
            <a:off x="8098461" y="3680129"/>
            <a:ext cx="1873200" cy="493200"/>
          </a:xfrm>
          <a:prstGeom prst="straightConnector1">
            <a:avLst/>
          </a:prstGeom>
          <a:noFill/>
          <a:ln w="1143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68" name="Google Shape;2268;p43"/>
          <p:cNvCxnSpPr/>
          <p:nvPr/>
        </p:nvCxnSpPr>
        <p:spPr>
          <a:xfrm>
            <a:off x="8098461" y="3167685"/>
            <a:ext cx="18216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69" name="Google Shape;2269;p43"/>
          <p:cNvCxnSpPr/>
          <p:nvPr/>
        </p:nvCxnSpPr>
        <p:spPr>
          <a:xfrm>
            <a:off x="8138361" y="2651544"/>
            <a:ext cx="1808800" cy="49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70" name="Google Shape;2270;p43"/>
          <p:cNvCxnSpPr/>
          <p:nvPr/>
        </p:nvCxnSpPr>
        <p:spPr>
          <a:xfrm>
            <a:off x="8105357" y="2655365"/>
            <a:ext cx="1828400" cy="100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71" name="Google Shape;2271;p43"/>
          <p:cNvCxnSpPr/>
          <p:nvPr/>
        </p:nvCxnSpPr>
        <p:spPr>
          <a:xfrm>
            <a:off x="8085500" y="3669712"/>
            <a:ext cx="18216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72" name="Google Shape;2272;p43"/>
          <p:cNvCxnSpPr/>
          <p:nvPr/>
        </p:nvCxnSpPr>
        <p:spPr>
          <a:xfrm>
            <a:off x="8125305" y="3182284"/>
            <a:ext cx="1863600" cy="506400"/>
          </a:xfrm>
          <a:prstGeom prst="straightConnector1">
            <a:avLst/>
          </a:prstGeom>
          <a:noFill/>
          <a:ln w="1143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73" name="Google Shape;2273;p43"/>
          <p:cNvCxnSpPr/>
          <p:nvPr/>
        </p:nvCxnSpPr>
        <p:spPr>
          <a:xfrm rot="10800000" flipH="1">
            <a:off x="8105449" y="4205475"/>
            <a:ext cx="1834800" cy="996800"/>
          </a:xfrm>
          <a:prstGeom prst="straightConnector1">
            <a:avLst/>
          </a:prstGeom>
          <a:noFill/>
          <a:ln w="1524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74" name="Google Shape;2274;p43"/>
          <p:cNvCxnSpPr/>
          <p:nvPr/>
        </p:nvCxnSpPr>
        <p:spPr>
          <a:xfrm rot="10800000" flipH="1">
            <a:off x="8105449" y="4205792"/>
            <a:ext cx="1848400" cy="4892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75" name="Google Shape;2275;p43"/>
          <p:cNvCxnSpPr/>
          <p:nvPr/>
        </p:nvCxnSpPr>
        <p:spPr>
          <a:xfrm>
            <a:off x="8145349" y="3680489"/>
            <a:ext cx="1808800" cy="49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76" name="Google Shape;2276;p43"/>
          <p:cNvCxnSpPr/>
          <p:nvPr/>
        </p:nvCxnSpPr>
        <p:spPr>
          <a:xfrm>
            <a:off x="6254367" y="4178788"/>
            <a:ext cx="1828400" cy="100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77" name="Google Shape;2277;p43"/>
          <p:cNvCxnSpPr/>
          <p:nvPr/>
        </p:nvCxnSpPr>
        <p:spPr>
          <a:xfrm rot="10800000" flipH="1">
            <a:off x="6234509" y="5202296"/>
            <a:ext cx="1848400" cy="48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78" name="Google Shape;2278;p43"/>
          <p:cNvCxnSpPr/>
          <p:nvPr/>
        </p:nvCxnSpPr>
        <p:spPr>
          <a:xfrm>
            <a:off x="6234509" y="5193135"/>
            <a:ext cx="1821600" cy="0"/>
          </a:xfrm>
          <a:prstGeom prst="straightConnector1">
            <a:avLst/>
          </a:prstGeom>
          <a:noFill/>
          <a:ln w="1143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79" name="Google Shape;2279;p43"/>
          <p:cNvCxnSpPr/>
          <p:nvPr/>
        </p:nvCxnSpPr>
        <p:spPr>
          <a:xfrm>
            <a:off x="6274409" y="4676993"/>
            <a:ext cx="1808800" cy="49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80" name="Google Shape;2280;p43"/>
          <p:cNvCxnSpPr/>
          <p:nvPr/>
        </p:nvCxnSpPr>
        <p:spPr>
          <a:xfrm>
            <a:off x="6254367" y="3667513"/>
            <a:ext cx="1828400" cy="100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81" name="Google Shape;2281;p43"/>
          <p:cNvCxnSpPr/>
          <p:nvPr/>
        </p:nvCxnSpPr>
        <p:spPr>
          <a:xfrm rot="10800000" flipH="1">
            <a:off x="6234509" y="4690704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82" name="Google Shape;2282;p43"/>
          <p:cNvCxnSpPr/>
          <p:nvPr/>
        </p:nvCxnSpPr>
        <p:spPr>
          <a:xfrm rot="10800000" flipH="1">
            <a:off x="6200901" y="3173145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83" name="Google Shape;2283;p43"/>
          <p:cNvCxnSpPr/>
          <p:nvPr/>
        </p:nvCxnSpPr>
        <p:spPr>
          <a:xfrm rot="10800000" flipH="1">
            <a:off x="6200901" y="3173463"/>
            <a:ext cx="1848400" cy="48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84" name="Google Shape;2284;p43"/>
          <p:cNvCxnSpPr/>
          <p:nvPr/>
        </p:nvCxnSpPr>
        <p:spPr>
          <a:xfrm>
            <a:off x="6200901" y="3164301"/>
            <a:ext cx="18216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85" name="Google Shape;2285;p43"/>
          <p:cNvCxnSpPr/>
          <p:nvPr/>
        </p:nvCxnSpPr>
        <p:spPr>
          <a:xfrm>
            <a:off x="6247377" y="2646304"/>
            <a:ext cx="1828400" cy="100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86" name="Google Shape;2286;p43"/>
          <p:cNvCxnSpPr/>
          <p:nvPr/>
        </p:nvCxnSpPr>
        <p:spPr>
          <a:xfrm rot="10800000" flipH="1">
            <a:off x="6227521" y="3669495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87" name="Google Shape;2287;p43"/>
          <p:cNvCxnSpPr/>
          <p:nvPr/>
        </p:nvCxnSpPr>
        <p:spPr>
          <a:xfrm rot="10800000" flipH="1">
            <a:off x="6227521" y="3669812"/>
            <a:ext cx="1848400" cy="48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88" name="Google Shape;2288;p43"/>
          <p:cNvCxnSpPr/>
          <p:nvPr/>
        </p:nvCxnSpPr>
        <p:spPr>
          <a:xfrm>
            <a:off x="6227521" y="3660651"/>
            <a:ext cx="18216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89" name="Google Shape;2289;p43"/>
          <p:cNvCxnSpPr/>
          <p:nvPr/>
        </p:nvCxnSpPr>
        <p:spPr>
          <a:xfrm rot="10800000" flipH="1">
            <a:off x="6214561" y="4171839"/>
            <a:ext cx="1848400" cy="48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90" name="Google Shape;2290;p43"/>
          <p:cNvCxnSpPr/>
          <p:nvPr/>
        </p:nvCxnSpPr>
        <p:spPr>
          <a:xfrm>
            <a:off x="6214561" y="4162677"/>
            <a:ext cx="1821600" cy="0"/>
          </a:xfrm>
          <a:prstGeom prst="straightConnector1">
            <a:avLst/>
          </a:prstGeom>
          <a:noFill/>
          <a:ln w="1143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91" name="Google Shape;2291;p43"/>
          <p:cNvCxnSpPr/>
          <p:nvPr/>
        </p:nvCxnSpPr>
        <p:spPr>
          <a:xfrm>
            <a:off x="6254367" y="3675249"/>
            <a:ext cx="1828400" cy="100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92" name="Google Shape;2292;p43"/>
          <p:cNvCxnSpPr/>
          <p:nvPr/>
        </p:nvCxnSpPr>
        <p:spPr>
          <a:xfrm rot="10800000" flipH="1">
            <a:off x="6234509" y="4698440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93" name="Google Shape;2293;p43"/>
          <p:cNvCxnSpPr/>
          <p:nvPr/>
        </p:nvCxnSpPr>
        <p:spPr>
          <a:xfrm>
            <a:off x="6287975" y="1647928"/>
            <a:ext cx="1811200" cy="254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94" name="Google Shape;2294;p43"/>
          <p:cNvCxnSpPr/>
          <p:nvPr/>
        </p:nvCxnSpPr>
        <p:spPr>
          <a:xfrm rot="10800000" flipH="1">
            <a:off x="6268117" y="2671436"/>
            <a:ext cx="1848400" cy="48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95" name="Google Shape;2295;p43"/>
          <p:cNvCxnSpPr/>
          <p:nvPr/>
        </p:nvCxnSpPr>
        <p:spPr>
          <a:xfrm>
            <a:off x="6268117" y="2662275"/>
            <a:ext cx="18216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96" name="Google Shape;2296;p43"/>
          <p:cNvCxnSpPr/>
          <p:nvPr/>
        </p:nvCxnSpPr>
        <p:spPr>
          <a:xfrm>
            <a:off x="6307924" y="1138587"/>
            <a:ext cx="1828400" cy="100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97" name="Google Shape;2297;p43"/>
          <p:cNvCxnSpPr/>
          <p:nvPr/>
        </p:nvCxnSpPr>
        <p:spPr>
          <a:xfrm rot="10800000" flipH="1">
            <a:off x="6288067" y="2161777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98" name="Google Shape;2298;p43"/>
          <p:cNvCxnSpPr/>
          <p:nvPr/>
        </p:nvCxnSpPr>
        <p:spPr>
          <a:xfrm rot="10800000" flipH="1">
            <a:off x="6288067" y="2162095"/>
            <a:ext cx="1848400" cy="48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99" name="Google Shape;2299;p43"/>
          <p:cNvCxnSpPr/>
          <p:nvPr/>
        </p:nvCxnSpPr>
        <p:spPr>
          <a:xfrm rot="10800000" flipH="1">
            <a:off x="6268117" y="1667019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00" name="Google Shape;2300;p43"/>
          <p:cNvCxnSpPr/>
          <p:nvPr/>
        </p:nvCxnSpPr>
        <p:spPr>
          <a:xfrm>
            <a:off x="6308017" y="1142033"/>
            <a:ext cx="1808800" cy="49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01" name="Google Shape;2301;p43"/>
          <p:cNvCxnSpPr/>
          <p:nvPr/>
        </p:nvCxnSpPr>
        <p:spPr>
          <a:xfrm>
            <a:off x="4330203" y="4696052"/>
            <a:ext cx="1828400" cy="100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02" name="Google Shape;2302;p43"/>
          <p:cNvCxnSpPr/>
          <p:nvPr/>
        </p:nvCxnSpPr>
        <p:spPr>
          <a:xfrm rot="10800000" flipH="1">
            <a:off x="4310347" y="5719560"/>
            <a:ext cx="1848400" cy="48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03" name="Google Shape;2303;p43"/>
          <p:cNvCxnSpPr/>
          <p:nvPr/>
        </p:nvCxnSpPr>
        <p:spPr>
          <a:xfrm>
            <a:off x="4310347" y="5710399"/>
            <a:ext cx="1821600" cy="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04" name="Google Shape;2304;p43"/>
          <p:cNvCxnSpPr/>
          <p:nvPr/>
        </p:nvCxnSpPr>
        <p:spPr>
          <a:xfrm>
            <a:off x="4350247" y="5194257"/>
            <a:ext cx="1808800" cy="49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05" name="Google Shape;2305;p43"/>
          <p:cNvCxnSpPr/>
          <p:nvPr/>
        </p:nvCxnSpPr>
        <p:spPr>
          <a:xfrm rot="10800000" flipH="1">
            <a:off x="4310347" y="5207968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06" name="Google Shape;2306;p43"/>
          <p:cNvCxnSpPr/>
          <p:nvPr/>
        </p:nvCxnSpPr>
        <p:spPr>
          <a:xfrm rot="10800000" flipH="1">
            <a:off x="4310347" y="5208285"/>
            <a:ext cx="1848400" cy="48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07" name="Google Shape;2307;p43"/>
          <p:cNvCxnSpPr/>
          <p:nvPr/>
        </p:nvCxnSpPr>
        <p:spPr>
          <a:xfrm>
            <a:off x="4350247" y="4682983"/>
            <a:ext cx="1808800" cy="49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08" name="Google Shape;2308;p43"/>
          <p:cNvCxnSpPr/>
          <p:nvPr/>
        </p:nvCxnSpPr>
        <p:spPr>
          <a:xfrm>
            <a:off x="4296533" y="2667039"/>
            <a:ext cx="1896400" cy="25200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09" name="Google Shape;2309;p43"/>
          <p:cNvCxnSpPr/>
          <p:nvPr/>
        </p:nvCxnSpPr>
        <p:spPr>
          <a:xfrm rot="10800000" flipH="1">
            <a:off x="4276739" y="3690409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10" name="Google Shape;2310;p43"/>
          <p:cNvCxnSpPr/>
          <p:nvPr/>
        </p:nvCxnSpPr>
        <p:spPr>
          <a:xfrm rot="10800000" flipH="1">
            <a:off x="4276739" y="3690727"/>
            <a:ext cx="1848400" cy="48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11" name="Google Shape;2311;p43"/>
          <p:cNvCxnSpPr/>
          <p:nvPr/>
        </p:nvCxnSpPr>
        <p:spPr>
          <a:xfrm>
            <a:off x="4276739" y="3681565"/>
            <a:ext cx="18216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12" name="Google Shape;2312;p43"/>
          <p:cNvCxnSpPr/>
          <p:nvPr/>
        </p:nvCxnSpPr>
        <p:spPr>
          <a:xfrm>
            <a:off x="4316639" y="3165424"/>
            <a:ext cx="1808800" cy="49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13" name="Google Shape;2313;p43"/>
          <p:cNvCxnSpPr/>
          <p:nvPr/>
        </p:nvCxnSpPr>
        <p:spPr>
          <a:xfrm>
            <a:off x="4323215" y="3163568"/>
            <a:ext cx="1828400" cy="10044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14" name="Google Shape;2314;p43"/>
          <p:cNvCxnSpPr/>
          <p:nvPr/>
        </p:nvCxnSpPr>
        <p:spPr>
          <a:xfrm rot="10800000" flipH="1">
            <a:off x="4303357" y="4187076"/>
            <a:ext cx="1848400" cy="48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15" name="Google Shape;2315;p43"/>
          <p:cNvCxnSpPr/>
          <p:nvPr/>
        </p:nvCxnSpPr>
        <p:spPr>
          <a:xfrm>
            <a:off x="4343259" y="3661773"/>
            <a:ext cx="1808800" cy="49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16" name="Google Shape;2316;p43"/>
          <p:cNvCxnSpPr/>
          <p:nvPr/>
        </p:nvCxnSpPr>
        <p:spPr>
          <a:xfrm>
            <a:off x="4310255" y="3665595"/>
            <a:ext cx="1828400" cy="100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17" name="Google Shape;2317;p43"/>
          <p:cNvCxnSpPr/>
          <p:nvPr/>
        </p:nvCxnSpPr>
        <p:spPr>
          <a:xfrm rot="10800000" flipH="1">
            <a:off x="4290397" y="4688785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18" name="Google Shape;2318;p43"/>
          <p:cNvCxnSpPr/>
          <p:nvPr/>
        </p:nvCxnSpPr>
        <p:spPr>
          <a:xfrm rot="10800000" flipH="1">
            <a:off x="4290397" y="4689103"/>
            <a:ext cx="1848400" cy="48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19" name="Google Shape;2319;p43"/>
          <p:cNvCxnSpPr/>
          <p:nvPr/>
        </p:nvCxnSpPr>
        <p:spPr>
          <a:xfrm>
            <a:off x="4290397" y="4679941"/>
            <a:ext cx="18216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20" name="Google Shape;2320;p43"/>
          <p:cNvCxnSpPr/>
          <p:nvPr/>
        </p:nvCxnSpPr>
        <p:spPr>
          <a:xfrm rot="10800000" flipH="1">
            <a:off x="4310347" y="5215704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21" name="Google Shape;2321;p43"/>
          <p:cNvCxnSpPr/>
          <p:nvPr/>
        </p:nvCxnSpPr>
        <p:spPr>
          <a:xfrm rot="10800000" flipH="1">
            <a:off x="4310347" y="5216021"/>
            <a:ext cx="1848400" cy="489200"/>
          </a:xfrm>
          <a:prstGeom prst="straightConnector1">
            <a:avLst/>
          </a:prstGeom>
          <a:noFill/>
          <a:ln w="1143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22" name="Google Shape;2322;p43"/>
          <p:cNvCxnSpPr/>
          <p:nvPr/>
        </p:nvCxnSpPr>
        <p:spPr>
          <a:xfrm>
            <a:off x="4350247" y="4690719"/>
            <a:ext cx="1808800" cy="49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23" name="Google Shape;2323;p43"/>
          <p:cNvCxnSpPr/>
          <p:nvPr/>
        </p:nvCxnSpPr>
        <p:spPr>
          <a:xfrm>
            <a:off x="4363812" y="2165192"/>
            <a:ext cx="1828400" cy="100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24" name="Google Shape;2324;p43"/>
          <p:cNvCxnSpPr/>
          <p:nvPr/>
        </p:nvCxnSpPr>
        <p:spPr>
          <a:xfrm rot="10800000" flipH="1">
            <a:off x="4343955" y="3188383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25" name="Google Shape;2325;p43"/>
          <p:cNvCxnSpPr/>
          <p:nvPr/>
        </p:nvCxnSpPr>
        <p:spPr>
          <a:xfrm rot="10800000" flipH="1">
            <a:off x="4343955" y="3188700"/>
            <a:ext cx="1848400" cy="48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26" name="Google Shape;2326;p43"/>
          <p:cNvCxnSpPr/>
          <p:nvPr/>
        </p:nvCxnSpPr>
        <p:spPr>
          <a:xfrm>
            <a:off x="4343955" y="3179539"/>
            <a:ext cx="1836400" cy="20204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27" name="Google Shape;2327;p43"/>
          <p:cNvCxnSpPr/>
          <p:nvPr/>
        </p:nvCxnSpPr>
        <p:spPr>
          <a:xfrm>
            <a:off x="4383760" y="1655851"/>
            <a:ext cx="1802800" cy="2558800"/>
          </a:xfrm>
          <a:prstGeom prst="straightConnector1">
            <a:avLst/>
          </a:prstGeom>
          <a:noFill/>
          <a:ln w="1143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28" name="Google Shape;2328;p43"/>
          <p:cNvCxnSpPr/>
          <p:nvPr/>
        </p:nvCxnSpPr>
        <p:spPr>
          <a:xfrm rot="10800000" flipH="1">
            <a:off x="4363904" y="2679041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29" name="Google Shape;2329;p43"/>
          <p:cNvCxnSpPr/>
          <p:nvPr/>
        </p:nvCxnSpPr>
        <p:spPr>
          <a:xfrm>
            <a:off x="4363904" y="2670197"/>
            <a:ext cx="18216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30" name="Google Shape;2330;p43"/>
          <p:cNvCxnSpPr/>
          <p:nvPr/>
        </p:nvCxnSpPr>
        <p:spPr>
          <a:xfrm>
            <a:off x="4403804" y="2154056"/>
            <a:ext cx="1808800" cy="49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31" name="Google Shape;2331;p43"/>
          <p:cNvCxnSpPr/>
          <p:nvPr/>
        </p:nvCxnSpPr>
        <p:spPr>
          <a:xfrm rot="10800000" flipH="1">
            <a:off x="4343955" y="2184283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32" name="Google Shape;2332;p43"/>
          <p:cNvCxnSpPr/>
          <p:nvPr/>
        </p:nvCxnSpPr>
        <p:spPr>
          <a:xfrm rot="10800000" flipH="1">
            <a:off x="4324005" y="1191615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33" name="Google Shape;2333;p43"/>
          <p:cNvCxnSpPr/>
          <p:nvPr/>
        </p:nvCxnSpPr>
        <p:spPr>
          <a:xfrm rot="10800000" flipH="1">
            <a:off x="4324005" y="1191932"/>
            <a:ext cx="1848400" cy="48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34" name="Google Shape;2334;p43"/>
          <p:cNvCxnSpPr/>
          <p:nvPr/>
        </p:nvCxnSpPr>
        <p:spPr>
          <a:xfrm>
            <a:off x="4324005" y="1182771"/>
            <a:ext cx="18216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35" name="Google Shape;2335;p43"/>
          <p:cNvCxnSpPr/>
          <p:nvPr/>
        </p:nvCxnSpPr>
        <p:spPr>
          <a:xfrm>
            <a:off x="4363905" y="666629"/>
            <a:ext cx="1808800" cy="49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36" name="Google Shape;2336;p43"/>
          <p:cNvCxnSpPr/>
          <p:nvPr/>
        </p:nvCxnSpPr>
        <p:spPr>
          <a:xfrm>
            <a:off x="4323913" y="664789"/>
            <a:ext cx="1828400" cy="100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37" name="Google Shape;2337;p43"/>
          <p:cNvCxnSpPr/>
          <p:nvPr/>
        </p:nvCxnSpPr>
        <p:spPr>
          <a:xfrm rot="10800000" flipH="1">
            <a:off x="4304057" y="1687980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38" name="Google Shape;2338;p43"/>
          <p:cNvCxnSpPr/>
          <p:nvPr/>
        </p:nvCxnSpPr>
        <p:spPr>
          <a:xfrm rot="10800000" flipH="1">
            <a:off x="4328160" y="1194816"/>
            <a:ext cx="1834800" cy="996800"/>
          </a:xfrm>
          <a:prstGeom prst="straightConnector1">
            <a:avLst/>
          </a:prstGeom>
          <a:noFill/>
          <a:ln w="1524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39" name="Google Shape;2339;p43"/>
          <p:cNvCxnSpPr/>
          <p:nvPr/>
        </p:nvCxnSpPr>
        <p:spPr>
          <a:xfrm>
            <a:off x="4343957" y="1162995"/>
            <a:ext cx="1808800" cy="49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40" name="Google Shape;2340;p43"/>
          <p:cNvSpPr/>
          <p:nvPr/>
        </p:nvSpPr>
        <p:spPr>
          <a:xfrm>
            <a:off x="5977813" y="957980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341" name="Google Shape;2341;p43"/>
          <p:cNvSpPr/>
          <p:nvPr/>
        </p:nvSpPr>
        <p:spPr>
          <a:xfrm>
            <a:off x="4069877" y="461633"/>
            <a:ext cx="449200" cy="440800"/>
          </a:xfrm>
          <a:prstGeom prst="ellipse">
            <a:avLst/>
          </a:prstGeom>
          <a:solidFill>
            <a:srgbClr val="999999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342" name="Google Shape;2342;p43"/>
          <p:cNvSpPr/>
          <p:nvPr/>
        </p:nvSpPr>
        <p:spPr>
          <a:xfrm>
            <a:off x="5979148" y="5459235"/>
            <a:ext cx="449200" cy="440800"/>
          </a:xfrm>
          <a:prstGeom prst="ellipse">
            <a:avLst/>
          </a:prstGeom>
          <a:solidFill>
            <a:srgbClr val="999999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343" name="Google Shape;2343;p43"/>
          <p:cNvSpPr/>
          <p:nvPr/>
        </p:nvSpPr>
        <p:spPr>
          <a:xfrm>
            <a:off x="4075203" y="5955561"/>
            <a:ext cx="449200" cy="440800"/>
          </a:xfrm>
          <a:prstGeom prst="ellipse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2344" name="Google Shape;2344;p43"/>
          <p:cNvCxnSpPr/>
          <p:nvPr/>
        </p:nvCxnSpPr>
        <p:spPr>
          <a:xfrm rot="10800000" flipH="1">
            <a:off x="6291072" y="2157984"/>
            <a:ext cx="1834800" cy="996800"/>
          </a:xfrm>
          <a:prstGeom prst="straightConnector1">
            <a:avLst/>
          </a:prstGeom>
          <a:noFill/>
          <a:ln w="1143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45" name="Google Shape;2345;p43"/>
          <p:cNvSpPr/>
          <p:nvPr/>
        </p:nvSpPr>
        <p:spPr>
          <a:xfrm>
            <a:off x="7885760" y="1454313"/>
            <a:ext cx="449200" cy="440800"/>
          </a:xfrm>
          <a:prstGeom prst="ellipse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346" name="Google Shape;2346;p43"/>
          <p:cNvSpPr/>
          <p:nvPr/>
        </p:nvSpPr>
        <p:spPr>
          <a:xfrm>
            <a:off x="7885760" y="1950648"/>
            <a:ext cx="449200" cy="440800"/>
          </a:xfrm>
          <a:prstGeom prst="ellipse">
            <a:avLst/>
          </a:prstGeom>
          <a:solidFill>
            <a:srgbClr val="999999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347" name="Google Shape;2347;p43"/>
          <p:cNvSpPr/>
          <p:nvPr/>
        </p:nvSpPr>
        <p:spPr>
          <a:xfrm>
            <a:off x="7885760" y="2446981"/>
            <a:ext cx="449200" cy="440800"/>
          </a:xfrm>
          <a:prstGeom prst="ellipse">
            <a:avLst/>
          </a:prstGeom>
          <a:solidFill>
            <a:srgbClr val="CCCCCC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348" name="Google Shape;2348;p43"/>
          <p:cNvSpPr/>
          <p:nvPr/>
        </p:nvSpPr>
        <p:spPr>
          <a:xfrm>
            <a:off x="7888428" y="2954716"/>
            <a:ext cx="449200" cy="440800"/>
          </a:xfrm>
          <a:prstGeom prst="ellipse">
            <a:avLst/>
          </a:prstGeom>
          <a:solidFill>
            <a:srgbClr val="999999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349" name="Google Shape;2349;p43"/>
          <p:cNvSpPr/>
          <p:nvPr/>
        </p:nvSpPr>
        <p:spPr>
          <a:xfrm>
            <a:off x="7883092" y="3462483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350" name="Google Shape;2350;p43"/>
          <p:cNvSpPr/>
          <p:nvPr/>
        </p:nvSpPr>
        <p:spPr>
          <a:xfrm>
            <a:off x="7883092" y="3958816"/>
            <a:ext cx="449200" cy="440800"/>
          </a:xfrm>
          <a:prstGeom prst="ellipse">
            <a:avLst/>
          </a:prstGeom>
          <a:solidFill>
            <a:srgbClr val="999999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351" name="Google Shape;2351;p43"/>
          <p:cNvSpPr/>
          <p:nvPr/>
        </p:nvSpPr>
        <p:spPr>
          <a:xfrm>
            <a:off x="7883092" y="4455151"/>
            <a:ext cx="449200" cy="440800"/>
          </a:xfrm>
          <a:prstGeom prst="ellipse">
            <a:avLst/>
          </a:prstGeom>
          <a:solidFill>
            <a:srgbClr val="999999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352" name="Google Shape;2352;p43"/>
          <p:cNvSpPr/>
          <p:nvPr/>
        </p:nvSpPr>
        <p:spPr>
          <a:xfrm>
            <a:off x="7885760" y="4962885"/>
            <a:ext cx="449200" cy="440800"/>
          </a:xfrm>
          <a:prstGeom prst="ellipse">
            <a:avLst/>
          </a:prstGeom>
          <a:solidFill>
            <a:srgbClr val="434343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353" name="Google Shape;2353;p43"/>
          <p:cNvSpPr/>
          <p:nvPr/>
        </p:nvSpPr>
        <p:spPr>
          <a:xfrm>
            <a:off x="9771947" y="2446960"/>
            <a:ext cx="449200" cy="440800"/>
          </a:xfrm>
          <a:prstGeom prst="ellipse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354" name="Google Shape;2354;p43"/>
          <p:cNvSpPr/>
          <p:nvPr/>
        </p:nvSpPr>
        <p:spPr>
          <a:xfrm>
            <a:off x="9753600" y="2950464"/>
            <a:ext cx="449200" cy="440800"/>
          </a:xfrm>
          <a:prstGeom prst="ellipse">
            <a:avLst/>
          </a:prstGeom>
          <a:solidFill>
            <a:srgbClr val="CCCCCC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355" name="Google Shape;2355;p43"/>
          <p:cNvSpPr/>
          <p:nvPr/>
        </p:nvSpPr>
        <p:spPr>
          <a:xfrm>
            <a:off x="9755937" y="3462476"/>
            <a:ext cx="449200" cy="440800"/>
          </a:xfrm>
          <a:prstGeom prst="ellipse">
            <a:avLst/>
          </a:prstGeom>
          <a:solidFill>
            <a:srgbClr val="999999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356" name="Google Shape;2356;p43"/>
          <p:cNvSpPr/>
          <p:nvPr/>
        </p:nvSpPr>
        <p:spPr>
          <a:xfrm>
            <a:off x="9771947" y="3970227"/>
            <a:ext cx="449200" cy="440800"/>
          </a:xfrm>
          <a:prstGeom prst="ellipse">
            <a:avLst/>
          </a:prstGeom>
          <a:solidFill>
            <a:srgbClr val="434343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357" name="Google Shape;2357;p43"/>
          <p:cNvSpPr/>
          <p:nvPr/>
        </p:nvSpPr>
        <p:spPr>
          <a:xfrm>
            <a:off x="5983151" y="1454313"/>
            <a:ext cx="449200" cy="440800"/>
          </a:xfrm>
          <a:prstGeom prst="ellipse">
            <a:avLst/>
          </a:prstGeom>
          <a:solidFill>
            <a:srgbClr val="CCCCCC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2358" name="Google Shape;2358;p43"/>
          <p:cNvCxnSpPr/>
          <p:nvPr/>
        </p:nvCxnSpPr>
        <p:spPr>
          <a:xfrm>
            <a:off x="4364736" y="2170176"/>
            <a:ext cx="1828400" cy="10044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59" name="Google Shape;2359;p43"/>
          <p:cNvSpPr/>
          <p:nvPr/>
        </p:nvSpPr>
        <p:spPr>
          <a:xfrm>
            <a:off x="5974080" y="1950648"/>
            <a:ext cx="449200" cy="440800"/>
          </a:xfrm>
          <a:prstGeom prst="ellipse">
            <a:avLst/>
          </a:prstGeom>
          <a:solidFill>
            <a:srgbClr val="434343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360" name="Google Shape;2360;p43"/>
          <p:cNvSpPr/>
          <p:nvPr/>
        </p:nvSpPr>
        <p:spPr>
          <a:xfrm>
            <a:off x="5974080" y="2954716"/>
            <a:ext cx="449200" cy="440800"/>
          </a:xfrm>
          <a:prstGeom prst="ellipse">
            <a:avLst/>
          </a:prstGeom>
          <a:solidFill>
            <a:srgbClr val="999999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361" name="Google Shape;2361;p43"/>
          <p:cNvSpPr/>
          <p:nvPr/>
        </p:nvSpPr>
        <p:spPr>
          <a:xfrm>
            <a:off x="5974080" y="3462483"/>
            <a:ext cx="449200" cy="440800"/>
          </a:xfrm>
          <a:prstGeom prst="ellipse">
            <a:avLst/>
          </a:prstGeom>
          <a:solidFill>
            <a:srgbClr val="CCCCCC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362" name="Google Shape;2362;p43"/>
          <p:cNvSpPr/>
          <p:nvPr/>
        </p:nvSpPr>
        <p:spPr>
          <a:xfrm>
            <a:off x="5974080" y="3958816"/>
            <a:ext cx="449200" cy="440800"/>
          </a:xfrm>
          <a:prstGeom prst="ellipse">
            <a:avLst/>
          </a:prstGeom>
          <a:solidFill>
            <a:srgbClr val="999999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363" name="Google Shape;2363;p43"/>
          <p:cNvSpPr/>
          <p:nvPr/>
        </p:nvSpPr>
        <p:spPr>
          <a:xfrm>
            <a:off x="5980481" y="4455151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364" name="Google Shape;2364;p43"/>
          <p:cNvSpPr/>
          <p:nvPr/>
        </p:nvSpPr>
        <p:spPr>
          <a:xfrm>
            <a:off x="5983151" y="4962885"/>
            <a:ext cx="449200" cy="440800"/>
          </a:xfrm>
          <a:prstGeom prst="ellipse">
            <a:avLst/>
          </a:prstGeom>
          <a:solidFill>
            <a:srgbClr val="434343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365" name="Google Shape;2365;p43"/>
          <p:cNvSpPr/>
          <p:nvPr/>
        </p:nvSpPr>
        <p:spPr>
          <a:xfrm>
            <a:off x="4069867" y="957980"/>
            <a:ext cx="449200" cy="440800"/>
          </a:xfrm>
          <a:prstGeom prst="ellipse">
            <a:avLst/>
          </a:prstGeom>
          <a:solidFill>
            <a:srgbClr val="CCCCCC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366" name="Google Shape;2366;p43"/>
          <p:cNvSpPr/>
          <p:nvPr/>
        </p:nvSpPr>
        <p:spPr>
          <a:xfrm>
            <a:off x="4071201" y="5459235"/>
            <a:ext cx="449200" cy="440800"/>
          </a:xfrm>
          <a:prstGeom prst="ellipse">
            <a:avLst/>
          </a:prstGeom>
          <a:solidFill>
            <a:srgbClr val="CCCCCC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367" name="Google Shape;2367;p43"/>
          <p:cNvSpPr/>
          <p:nvPr/>
        </p:nvSpPr>
        <p:spPr>
          <a:xfrm>
            <a:off x="4075203" y="1454313"/>
            <a:ext cx="449200" cy="440800"/>
          </a:xfrm>
          <a:prstGeom prst="ellipse">
            <a:avLst/>
          </a:prstGeom>
          <a:solidFill>
            <a:srgbClr val="999999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368" name="Google Shape;2368;p43"/>
          <p:cNvSpPr/>
          <p:nvPr/>
        </p:nvSpPr>
        <p:spPr>
          <a:xfrm>
            <a:off x="4075203" y="1950648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369" name="Google Shape;2369;p43"/>
          <p:cNvSpPr/>
          <p:nvPr/>
        </p:nvSpPr>
        <p:spPr>
          <a:xfrm>
            <a:off x="4075203" y="2446981"/>
            <a:ext cx="449200" cy="440800"/>
          </a:xfrm>
          <a:prstGeom prst="ellipse">
            <a:avLst/>
          </a:prstGeom>
          <a:solidFill>
            <a:srgbClr val="434343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370" name="Google Shape;2370;p43"/>
          <p:cNvSpPr/>
          <p:nvPr/>
        </p:nvSpPr>
        <p:spPr>
          <a:xfrm>
            <a:off x="4077872" y="2954716"/>
            <a:ext cx="449200" cy="440800"/>
          </a:xfrm>
          <a:prstGeom prst="ellipse">
            <a:avLst/>
          </a:prstGeom>
          <a:solidFill>
            <a:srgbClr val="434343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371" name="Google Shape;2371;p43"/>
          <p:cNvSpPr/>
          <p:nvPr/>
        </p:nvSpPr>
        <p:spPr>
          <a:xfrm>
            <a:off x="4072535" y="3462483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372" name="Google Shape;2372;p43"/>
          <p:cNvSpPr/>
          <p:nvPr/>
        </p:nvSpPr>
        <p:spPr>
          <a:xfrm>
            <a:off x="4072535" y="3958816"/>
            <a:ext cx="449200" cy="440800"/>
          </a:xfrm>
          <a:prstGeom prst="ellipse">
            <a:avLst/>
          </a:prstGeom>
          <a:solidFill>
            <a:srgbClr val="999999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373" name="Google Shape;2373;p43"/>
          <p:cNvSpPr/>
          <p:nvPr/>
        </p:nvSpPr>
        <p:spPr>
          <a:xfrm>
            <a:off x="4072535" y="4455151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374" name="Google Shape;2374;p43"/>
          <p:cNvSpPr/>
          <p:nvPr/>
        </p:nvSpPr>
        <p:spPr>
          <a:xfrm>
            <a:off x="4075203" y="4962885"/>
            <a:ext cx="449200" cy="440800"/>
          </a:xfrm>
          <a:prstGeom prst="ellipse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375" name="Google Shape;2375;p43"/>
          <p:cNvSpPr txBox="1"/>
          <p:nvPr/>
        </p:nvSpPr>
        <p:spPr>
          <a:xfrm>
            <a:off x="10221133" y="2932600"/>
            <a:ext cx="1255600" cy="3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600">
                <a:latin typeface="Helvetica Neue Light"/>
                <a:ea typeface="Helvetica Neue Light"/>
                <a:cs typeface="Helvetica Neue Light"/>
                <a:sym typeface="Helvetica Neue Light"/>
              </a:rPr>
              <a:t>perro</a:t>
            </a:r>
            <a:endParaRPr sz="16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376" name="Google Shape;2376;p43"/>
          <p:cNvSpPr txBox="1"/>
          <p:nvPr/>
        </p:nvSpPr>
        <p:spPr>
          <a:xfrm>
            <a:off x="10221133" y="3985867"/>
            <a:ext cx="1366000" cy="3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2133" b="1">
                <a:latin typeface="Helvetica Neue"/>
                <a:ea typeface="Helvetica Neue"/>
                <a:cs typeface="Helvetica Neue"/>
                <a:sym typeface="Helvetica Neue"/>
              </a:rPr>
              <a:t>canario</a:t>
            </a:r>
            <a:endParaRPr sz="2133"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2377" name="Google Shape;2377;p43"/>
          <p:cNvCxnSpPr>
            <a:endCxn id="2341" idx="1"/>
          </p:cNvCxnSpPr>
          <p:nvPr/>
        </p:nvCxnSpPr>
        <p:spPr>
          <a:xfrm rot="10800000" flipH="1">
            <a:off x="380860" y="526187"/>
            <a:ext cx="3754800" cy="122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378" name="Google Shape;2378;p43"/>
          <p:cNvCxnSpPr>
            <a:endCxn id="2343" idx="3"/>
          </p:cNvCxnSpPr>
          <p:nvPr/>
        </p:nvCxnSpPr>
        <p:spPr>
          <a:xfrm>
            <a:off x="377787" y="5108607"/>
            <a:ext cx="3763200" cy="1223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2379" name="Google Shape;2379;p43"/>
          <p:cNvSpPr/>
          <p:nvPr/>
        </p:nvSpPr>
        <p:spPr>
          <a:xfrm>
            <a:off x="1783933" y="5035296"/>
            <a:ext cx="1450000" cy="440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 b="1">
                <a:latin typeface="Helvetica Neue"/>
                <a:ea typeface="Helvetica Neue"/>
                <a:cs typeface="Helvetica Neue"/>
                <a:sym typeface="Helvetica Neue"/>
              </a:rPr>
              <a:t>canario</a:t>
            </a:r>
            <a:endParaRPr sz="2400"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380" name="Google Shape;2380;p43"/>
          <p:cNvSpPr/>
          <p:nvPr/>
        </p:nvSpPr>
        <p:spPr>
          <a:xfrm>
            <a:off x="5974080" y="2438400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2381" name="Google Shape;2381;p43"/>
          <p:cNvPicPr preferRelativeResize="0"/>
          <p:nvPr/>
        </p:nvPicPr>
        <p:blipFill rotWithShape="1">
          <a:blip r:embed="rId3">
            <a:alphaModFix/>
          </a:blip>
          <a:srcRect b="20477"/>
          <a:stretch/>
        </p:blipFill>
        <p:spPr>
          <a:xfrm>
            <a:off x="247534" y="1926336"/>
            <a:ext cx="2986399" cy="3019200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382" name="Google Shape;2382;p43"/>
          <p:cNvSpPr/>
          <p:nvPr/>
        </p:nvSpPr>
        <p:spPr>
          <a:xfrm>
            <a:off x="704033" y="2470100"/>
            <a:ext cx="10537200" cy="21684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762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4000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Repetimos miles/millones de veces...</a:t>
            </a:r>
            <a:endParaRPr sz="4000" dirty="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2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7" name="Google Shape;2387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001" y="1193265"/>
            <a:ext cx="4620500" cy="44714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8" name="Google Shape;2388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42201" y="1193267"/>
            <a:ext cx="4620500" cy="4471437"/>
          </a:xfrm>
          <a:prstGeom prst="rect">
            <a:avLst/>
          </a:prstGeom>
          <a:noFill/>
          <a:ln>
            <a:noFill/>
          </a:ln>
        </p:spPr>
      </p:pic>
      <p:sp>
        <p:nvSpPr>
          <p:cNvPr id="2389" name="Google Shape;2389;p44"/>
          <p:cNvSpPr/>
          <p:nvPr/>
        </p:nvSpPr>
        <p:spPr>
          <a:xfrm>
            <a:off x="611033" y="5775500"/>
            <a:ext cx="4160400" cy="8824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762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3200">
                <a:latin typeface="Helvetica Neue Light"/>
                <a:ea typeface="Helvetica Neue Light"/>
                <a:cs typeface="Helvetica Neue Light"/>
                <a:sym typeface="Helvetica Neue Light"/>
              </a:rPr>
              <a:t>Red inicial</a:t>
            </a:r>
            <a:endParaRPr sz="32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390" name="Google Shape;2390;p44"/>
          <p:cNvSpPr/>
          <p:nvPr/>
        </p:nvSpPr>
        <p:spPr>
          <a:xfrm>
            <a:off x="7372233" y="5775500"/>
            <a:ext cx="4160400" cy="8824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762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3200">
                <a:latin typeface="Helvetica Neue Light"/>
                <a:ea typeface="Helvetica Neue Light"/>
                <a:cs typeface="Helvetica Neue Light"/>
                <a:sym typeface="Helvetica Neue Light"/>
              </a:rPr>
              <a:t>Red </a:t>
            </a:r>
            <a:r>
              <a:rPr lang="en" sz="3200" b="1">
                <a:latin typeface="Helvetica Neue"/>
                <a:ea typeface="Helvetica Neue"/>
                <a:cs typeface="Helvetica Neue"/>
                <a:sym typeface="Helvetica Neue"/>
              </a:rPr>
              <a:t>entrenada</a:t>
            </a:r>
            <a:endParaRPr sz="3200"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391" name="Google Shape;2391;p44"/>
          <p:cNvSpPr/>
          <p:nvPr/>
        </p:nvSpPr>
        <p:spPr>
          <a:xfrm>
            <a:off x="3556167" y="2755800"/>
            <a:ext cx="4841200" cy="13464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7620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3200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Entrenamiento</a:t>
            </a:r>
            <a:endParaRPr sz="3200" dirty="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600"/>
                                        <p:tgtEl>
                                          <p:spTgt spid="23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196850" y="0"/>
            <a:ext cx="1246505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DO" dirty="0"/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5D0151F3-4AC9-DA7E-1CE2-520BFFBDF24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24" b="38696"/>
          <a:stretch/>
        </p:blipFill>
        <p:spPr>
          <a:xfrm>
            <a:off x="6963257" y="340204"/>
            <a:ext cx="4745511" cy="152673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7AE9AB7-5D17-A1FB-BD79-56D16533F0D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644" t="18696" r="29743" b="23188"/>
          <a:stretch/>
        </p:blipFill>
        <p:spPr>
          <a:xfrm>
            <a:off x="225083" y="340204"/>
            <a:ext cx="6316241" cy="6177592"/>
          </a:xfrm>
          <a:prstGeom prst="rect">
            <a:avLst/>
          </a:prstGeom>
        </p:spPr>
      </p:pic>
      <p:pic>
        <p:nvPicPr>
          <p:cNvPr id="14" name="Picture 13" descr="A colorful magnifying glass&#10;&#10;Description automatically generated">
            <a:extLst>
              <a:ext uri="{FF2B5EF4-FFF2-40B4-BE49-F238E27FC236}">
                <a16:creationId xmlns:a16="http://schemas.microsoft.com/office/drawing/2014/main" id="{2D36BDD6-5A23-B7A5-7536-20AA7F0DD4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6239" y="4276189"/>
            <a:ext cx="1450406" cy="109602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3F4E586-FFD2-4CBB-17F0-A77B25E7A05A}"/>
              </a:ext>
            </a:extLst>
          </p:cNvPr>
          <p:cNvSpPr txBox="1"/>
          <p:nvPr/>
        </p:nvSpPr>
        <p:spPr>
          <a:xfrm>
            <a:off x="7393135" y="4525371"/>
            <a:ext cx="55277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hlinkClick r:id="rId7"/>
              </a:rPr>
              <a:t>“</a:t>
            </a:r>
            <a:r>
              <a:rPr lang="en-US" sz="3200" b="1" dirty="0" err="1">
                <a:solidFill>
                  <a:schemeClr val="bg1"/>
                </a:solidFill>
                <a:hlinkClick r:id="rId7"/>
              </a:rPr>
              <a:t>Tensorflow</a:t>
            </a:r>
            <a:r>
              <a:rPr lang="en-US" sz="3200" b="1" dirty="0">
                <a:solidFill>
                  <a:schemeClr val="bg1"/>
                </a:solidFill>
                <a:hlinkClick r:id="rId7"/>
              </a:rPr>
              <a:t> playground”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F3D033-5951-2297-FF15-9221F085B956}"/>
              </a:ext>
            </a:extLst>
          </p:cNvPr>
          <p:cNvSpPr txBox="1"/>
          <p:nvPr/>
        </p:nvSpPr>
        <p:spPr>
          <a:xfrm>
            <a:off x="7191333" y="2286734"/>
            <a:ext cx="442685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DO" sz="2400" noProof="0" dirty="0">
                <a:solidFill>
                  <a:schemeClr val="bg1"/>
                </a:solidFill>
              </a:rPr>
              <a:t>Presta atención como los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DO" sz="2400" i="1" noProof="0" dirty="0">
                <a:solidFill>
                  <a:schemeClr val="bg1"/>
                </a:solidFill>
              </a:rPr>
              <a:t>Pesos</a:t>
            </a:r>
            <a:r>
              <a:rPr lang="es-DO" sz="2400" noProof="0" dirty="0">
                <a:solidFill>
                  <a:schemeClr val="bg1"/>
                </a:solidFill>
              </a:rPr>
              <a:t> cambian,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DO" sz="2400" noProof="0" dirty="0">
                <a:solidFill>
                  <a:schemeClr val="bg1"/>
                </a:solidFill>
              </a:rPr>
              <a:t>y como</a:t>
            </a:r>
            <a:r>
              <a:rPr lang="es-DO" sz="2400" dirty="0">
                <a:solidFill>
                  <a:schemeClr val="bg1"/>
                </a:solidFill>
              </a:rPr>
              <a:t> </a:t>
            </a:r>
            <a:r>
              <a:rPr lang="es-DO" sz="2400" noProof="0" dirty="0">
                <a:solidFill>
                  <a:schemeClr val="bg1"/>
                </a:solidFill>
              </a:rPr>
              <a:t>Redes mas profundas logran generar modelos más complejos</a:t>
            </a:r>
            <a:endParaRPr lang="es-DO" sz="4800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0649791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>
          <a:extLst>
            <a:ext uri="{FF2B5EF4-FFF2-40B4-BE49-F238E27FC236}">
              <a16:creationId xmlns:a16="http://schemas.microsoft.com/office/drawing/2014/main" id="{B44913A9-8D9A-3E33-1D4C-D24F73A722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>
            <a:extLst>
              <a:ext uri="{FF2B5EF4-FFF2-40B4-BE49-F238E27FC236}">
                <a16:creationId xmlns:a16="http://schemas.microsoft.com/office/drawing/2014/main" id="{237A005A-96E8-A763-FAFD-D63E2B8D8218}"/>
              </a:ext>
            </a:extLst>
          </p:cNvPr>
          <p:cNvSpPr txBox="1"/>
          <p:nvPr/>
        </p:nvSpPr>
        <p:spPr>
          <a:xfrm>
            <a:off x="304800" y="152400"/>
            <a:ext cx="245600" cy="396800"/>
          </a:xfrm>
          <a:prstGeom prst="rect">
            <a:avLst/>
          </a:prstGeom>
          <a:noFill/>
          <a:ln>
            <a:noFill/>
          </a:ln>
        </p:spPr>
        <p:txBody>
          <a:bodyPr lIns="121900" tIns="60933" rIns="121900" bIns="60933" anchor="t" anchorCtr="0">
            <a:noAutofit/>
          </a:bodyPr>
          <a:lstStyle/>
          <a:p>
            <a:endParaRPr lang="es-DO" sz="2400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" name="Shape 60">
            <a:extLst>
              <a:ext uri="{FF2B5EF4-FFF2-40B4-BE49-F238E27FC236}">
                <a16:creationId xmlns:a16="http://schemas.microsoft.com/office/drawing/2014/main" id="{60FF9541-610B-C73D-A856-8B77D70836F3}"/>
              </a:ext>
            </a:extLst>
          </p:cNvPr>
          <p:cNvSpPr txBox="1"/>
          <p:nvPr/>
        </p:nvSpPr>
        <p:spPr>
          <a:xfrm>
            <a:off x="101600" y="76201"/>
            <a:ext cx="12022800" cy="114890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sp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lvl="0" indent="0">
              <a:buSzPct val="25000"/>
              <a:defRPr sz="3200" b="1">
                <a:latin typeface="Calibri"/>
                <a:ea typeface="Calibri"/>
                <a:cs typeface="Calibri"/>
              </a:defRPr>
            </a:lvl1pPr>
          </a:lstStyle>
          <a:p>
            <a:r>
              <a:rPr lang="es-DO" sz="3733" noProof="0" dirty="0">
                <a:sym typeface="Calibri"/>
              </a:rPr>
              <a:t>This talk traces </a:t>
            </a:r>
            <a:r>
              <a:rPr lang="es-DO" sz="3733" noProof="0" dirty="0" err="1">
                <a:sym typeface="Calibri"/>
              </a:rPr>
              <a:t>what</a:t>
            </a:r>
            <a:r>
              <a:rPr lang="es-DO" sz="3733" noProof="0" dirty="0">
                <a:sym typeface="Calibri"/>
              </a:rPr>
              <a:t> </a:t>
            </a:r>
            <a:r>
              <a:rPr lang="es-DO" sz="3733" noProof="0" dirty="0" err="1">
                <a:sym typeface="Calibri"/>
              </a:rPr>
              <a:t>happens</a:t>
            </a:r>
            <a:r>
              <a:rPr lang="es-DO" sz="3733" noProof="0" dirty="0">
                <a:sym typeface="Calibri"/>
              </a:rPr>
              <a:t> </a:t>
            </a:r>
            <a:r>
              <a:rPr lang="es-DO" sz="3733" noProof="0" dirty="0" err="1">
                <a:sym typeface="Calibri"/>
              </a:rPr>
              <a:t>to</a:t>
            </a:r>
            <a:r>
              <a:rPr lang="es-DO" sz="3733" noProof="0" dirty="0">
                <a:sym typeface="Calibri"/>
              </a:rPr>
              <a:t> </a:t>
            </a:r>
            <a:r>
              <a:rPr lang="es-DO" sz="3733" noProof="0" dirty="0" err="1">
                <a:sym typeface="Calibri"/>
              </a:rPr>
              <a:t>mercury</a:t>
            </a:r>
            <a:r>
              <a:rPr lang="es-DO" sz="3733" noProof="0" dirty="0">
                <a:sym typeface="Calibri"/>
              </a:rPr>
              <a:t> after </a:t>
            </a:r>
            <a:r>
              <a:rPr lang="es-DO" sz="3733" noProof="0" dirty="0" err="1">
                <a:sym typeface="Calibri"/>
              </a:rPr>
              <a:t>it</a:t>
            </a:r>
            <a:r>
              <a:rPr lang="es-DO" sz="3733" noProof="0" dirty="0">
                <a:sym typeface="Calibri"/>
              </a:rPr>
              <a:t> </a:t>
            </a:r>
            <a:r>
              <a:rPr lang="es-DO" sz="3733" noProof="0" dirty="0" err="1">
                <a:sym typeface="Calibri"/>
              </a:rPr>
              <a:t>depletes</a:t>
            </a:r>
            <a:r>
              <a:rPr lang="es-DO" sz="3733" noProof="0" dirty="0">
                <a:sym typeface="Calibri"/>
              </a:rPr>
              <a:t> </a:t>
            </a:r>
            <a:r>
              <a:rPr lang="es-DO" sz="3733" noProof="0" dirty="0" err="1">
                <a:sym typeface="Calibri"/>
              </a:rPr>
              <a:t>from</a:t>
            </a:r>
            <a:r>
              <a:rPr lang="es-DO" sz="3733" noProof="0" dirty="0">
                <a:sym typeface="Calibri"/>
              </a:rPr>
              <a:t> </a:t>
            </a:r>
            <a:r>
              <a:rPr lang="es-DO" sz="3733" noProof="0" dirty="0" err="1">
                <a:sym typeface="Calibri"/>
              </a:rPr>
              <a:t>the</a:t>
            </a:r>
            <a:r>
              <a:rPr lang="es-DO" sz="3733" noProof="0" dirty="0">
                <a:sym typeface="Calibri"/>
              </a:rPr>
              <a:t> </a:t>
            </a:r>
            <a:r>
              <a:rPr lang="es-DO" sz="3733" noProof="0" dirty="0" err="1">
                <a:sym typeface="Calibri"/>
              </a:rPr>
              <a:t>atmosphere</a:t>
            </a:r>
            <a:r>
              <a:rPr lang="es-DO" sz="3733" noProof="0" dirty="0">
                <a:sym typeface="Calibri"/>
              </a:rPr>
              <a:t> in </a:t>
            </a:r>
            <a:r>
              <a:rPr lang="es-DO" sz="3733" noProof="0" dirty="0" err="1">
                <a:sym typeface="Calibri"/>
              </a:rPr>
              <a:t>arctic</a:t>
            </a:r>
            <a:r>
              <a:rPr lang="es-DO" sz="3733" noProof="0" dirty="0">
                <a:sym typeface="Calibri"/>
              </a:rPr>
              <a:t> </a:t>
            </a:r>
            <a:r>
              <a:rPr lang="es-DO" sz="3733" noProof="0" dirty="0" err="1">
                <a:sym typeface="Calibri"/>
              </a:rPr>
              <a:t>regions</a:t>
            </a:r>
            <a:endParaRPr lang="es-DO" sz="3733" noProof="0" dirty="0">
              <a:sym typeface="Calibri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608E0B5-4573-64CC-E720-39A547543D73}"/>
              </a:ext>
            </a:extLst>
          </p:cNvPr>
          <p:cNvSpPr/>
          <p:nvPr/>
        </p:nvSpPr>
        <p:spPr>
          <a:xfrm>
            <a:off x="-377371" y="-145143"/>
            <a:ext cx="12990285" cy="775062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DO" sz="2400" noProof="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E89162-0A7F-5303-8F0C-6CB4C9C63FC4}"/>
              </a:ext>
            </a:extLst>
          </p:cNvPr>
          <p:cNvSpPr txBox="1"/>
          <p:nvPr/>
        </p:nvSpPr>
        <p:spPr>
          <a:xfrm>
            <a:off x="304800" y="1577083"/>
            <a:ext cx="11887200" cy="37038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SzPct val="25000"/>
            </a:pPr>
            <a:r>
              <a:rPr lang="es-DO" sz="5867" noProof="0" dirty="0">
                <a:solidFill>
                  <a:schemeClr val="bg1"/>
                </a:solidFill>
              </a:rPr>
              <a:t>Entre más capas/profunda es </a:t>
            </a:r>
          </a:p>
          <a:p>
            <a:pPr algn="ctr">
              <a:buSzPct val="25000"/>
            </a:pPr>
            <a:r>
              <a:rPr lang="es-DO" sz="5867" noProof="0" dirty="0">
                <a:solidFill>
                  <a:schemeClr val="bg1"/>
                </a:solidFill>
              </a:rPr>
              <a:t>la Red Neuronal,</a:t>
            </a:r>
          </a:p>
          <a:p>
            <a:pPr algn="ctr">
              <a:buSzPct val="25000"/>
            </a:pPr>
            <a:r>
              <a:rPr lang="es-DO" sz="5867" noProof="0" dirty="0">
                <a:solidFill>
                  <a:schemeClr val="bg1"/>
                </a:solidFill>
              </a:rPr>
              <a:t> podrá identificar patrones </a:t>
            </a:r>
          </a:p>
          <a:p>
            <a:pPr algn="ctr">
              <a:buSzPct val="25000"/>
            </a:pPr>
            <a:r>
              <a:rPr lang="es-DO" sz="5867" noProof="0" dirty="0">
                <a:solidFill>
                  <a:schemeClr val="bg1"/>
                </a:solidFill>
              </a:rPr>
              <a:t>más complejos </a:t>
            </a:r>
          </a:p>
        </p:txBody>
      </p:sp>
    </p:spTree>
    <p:extLst>
      <p:ext uri="{BB962C8B-B14F-4D97-AF65-F5344CB8AC3E}">
        <p14:creationId xmlns:p14="http://schemas.microsoft.com/office/powerpoint/2010/main" val="3637062545"/>
      </p:ext>
    </p:extLst>
  </p:cSld>
  <p:clrMapOvr>
    <a:masterClrMapping/>
  </p:clrMapOvr>
  <p:transition spd="slow">
    <p:cut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4F9755-9EC6-42E7-A3F9-3EA6E704A6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C6EC5E-2B0E-4423-A388-0319C5691AE7}" type="slidenum">
              <a:rPr lang="en-US" smtClean="0"/>
              <a:t>38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F90FE0-9BB2-CA71-63F5-1F30ED79DEC6}"/>
              </a:ext>
            </a:extLst>
          </p:cNvPr>
          <p:cNvSpPr txBox="1"/>
          <p:nvPr/>
        </p:nvSpPr>
        <p:spPr>
          <a:xfrm>
            <a:off x="582086" y="1688239"/>
            <a:ext cx="616796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hlinkClick r:id="rId2"/>
              </a:rPr>
              <a:t>https://colab.research.google.com/github/lopezbec/intro_python_notebooks/blob/main/YOLOv5_Tutorial_simple.ipynb</a:t>
            </a:r>
            <a:endParaRPr lang="en-US" sz="1600" dirty="0"/>
          </a:p>
        </p:txBody>
      </p:sp>
      <p:pic>
        <p:nvPicPr>
          <p:cNvPr id="5" name="Picture 4" descr="A qr code with a black background&#10;&#10;Description automatically generated">
            <a:extLst>
              <a:ext uri="{FF2B5EF4-FFF2-40B4-BE49-F238E27FC236}">
                <a16:creationId xmlns:a16="http://schemas.microsoft.com/office/drawing/2014/main" id="{B127D3F4-3095-399B-B7AA-E62E2C0DE5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2198" y="1547505"/>
            <a:ext cx="5183139" cy="518313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C218223-1590-596C-5671-AC3F51346DC0}"/>
              </a:ext>
            </a:extLst>
          </p:cNvPr>
          <p:cNvSpPr txBox="1"/>
          <p:nvPr/>
        </p:nvSpPr>
        <p:spPr>
          <a:xfrm>
            <a:off x="1108364" y="4708096"/>
            <a:ext cx="1158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i="1" dirty="0"/>
              <a:t>Top menu&gt;Runtime&gt;Run All</a:t>
            </a:r>
            <a:endParaRPr lang="en-US" altLang="en-US" sz="4800" i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4563F9-67BD-C00B-91FF-3E1F82EDAD87}"/>
              </a:ext>
            </a:extLst>
          </p:cNvPr>
          <p:cNvSpPr txBox="1"/>
          <p:nvPr/>
        </p:nvSpPr>
        <p:spPr>
          <a:xfrm>
            <a:off x="194733" y="127356"/>
            <a:ext cx="115824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DO" sz="4000" b="1" noProof="0" dirty="0"/>
              <a:t>Redes Neuronales Profundas, son muy buenas para la detección de objectos </a:t>
            </a:r>
          </a:p>
        </p:txBody>
      </p:sp>
      <p:pic>
        <p:nvPicPr>
          <p:cNvPr id="11" name="Picture 10" descr="A group of people standing together&#10;&#10;AI-generated content may be incorrect.">
            <a:extLst>
              <a:ext uri="{FF2B5EF4-FFF2-40B4-BE49-F238E27FC236}">
                <a16:creationId xmlns:a16="http://schemas.microsoft.com/office/drawing/2014/main" id="{80A58107-D9E3-E300-5839-F4F57C4217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450" y="2969706"/>
            <a:ext cx="6198264" cy="3494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536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>
          <a:extLst>
            <a:ext uri="{FF2B5EF4-FFF2-40B4-BE49-F238E27FC236}">
              <a16:creationId xmlns:a16="http://schemas.microsoft.com/office/drawing/2014/main" id="{EAD7C3B5-7B68-2902-8525-B1DFF4F4F8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>
            <a:extLst>
              <a:ext uri="{FF2B5EF4-FFF2-40B4-BE49-F238E27FC236}">
                <a16:creationId xmlns:a16="http://schemas.microsoft.com/office/drawing/2014/main" id="{B5FA8E79-C1BE-E8D1-D169-73C5DBB343E1}"/>
              </a:ext>
            </a:extLst>
          </p:cNvPr>
          <p:cNvSpPr txBox="1"/>
          <p:nvPr/>
        </p:nvSpPr>
        <p:spPr>
          <a:xfrm>
            <a:off x="101600" y="76201"/>
            <a:ext cx="12022800" cy="114890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sp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lvl="0" indent="0">
              <a:buSzPct val="25000"/>
              <a:defRPr sz="3200" b="1">
                <a:latin typeface="Calibri"/>
                <a:ea typeface="Calibri"/>
                <a:cs typeface="Calibri"/>
              </a:defRPr>
            </a:lvl1pPr>
          </a:lstStyle>
          <a:p>
            <a:r>
              <a:rPr lang="es-DO" sz="3733" noProof="0" dirty="0">
                <a:solidFill>
                  <a:schemeClr val="bg1"/>
                </a:solidFill>
                <a:sym typeface="Calibri"/>
              </a:rPr>
              <a:t>This talk traces </a:t>
            </a:r>
            <a:r>
              <a:rPr lang="es-DO" sz="3733" noProof="0" dirty="0" err="1">
                <a:solidFill>
                  <a:schemeClr val="bg1"/>
                </a:solidFill>
                <a:sym typeface="Calibri"/>
              </a:rPr>
              <a:t>what</a:t>
            </a:r>
            <a:r>
              <a:rPr lang="es-DO" sz="3733" noProof="0" dirty="0">
                <a:solidFill>
                  <a:schemeClr val="bg1"/>
                </a:solidFill>
                <a:sym typeface="Calibri"/>
              </a:rPr>
              <a:t> </a:t>
            </a:r>
            <a:r>
              <a:rPr lang="es-DO" sz="3733" noProof="0" dirty="0" err="1">
                <a:solidFill>
                  <a:schemeClr val="bg1"/>
                </a:solidFill>
                <a:sym typeface="Calibri"/>
              </a:rPr>
              <a:t>happens</a:t>
            </a:r>
            <a:r>
              <a:rPr lang="es-DO" sz="3733" noProof="0" dirty="0">
                <a:solidFill>
                  <a:schemeClr val="bg1"/>
                </a:solidFill>
                <a:sym typeface="Calibri"/>
              </a:rPr>
              <a:t> </a:t>
            </a:r>
            <a:r>
              <a:rPr lang="es-DO" sz="3733" noProof="0" dirty="0" err="1">
                <a:solidFill>
                  <a:schemeClr val="bg1"/>
                </a:solidFill>
                <a:sym typeface="Calibri"/>
              </a:rPr>
              <a:t>to</a:t>
            </a:r>
            <a:r>
              <a:rPr lang="es-DO" sz="3733" noProof="0" dirty="0">
                <a:solidFill>
                  <a:schemeClr val="bg1"/>
                </a:solidFill>
                <a:sym typeface="Calibri"/>
              </a:rPr>
              <a:t> </a:t>
            </a:r>
            <a:r>
              <a:rPr lang="es-DO" sz="3733" noProof="0" dirty="0" err="1">
                <a:solidFill>
                  <a:schemeClr val="bg1"/>
                </a:solidFill>
                <a:sym typeface="Calibri"/>
              </a:rPr>
              <a:t>mercury</a:t>
            </a:r>
            <a:r>
              <a:rPr lang="es-DO" sz="3733" noProof="0" dirty="0">
                <a:solidFill>
                  <a:schemeClr val="bg1"/>
                </a:solidFill>
                <a:sym typeface="Calibri"/>
              </a:rPr>
              <a:t> after </a:t>
            </a:r>
            <a:r>
              <a:rPr lang="es-DO" sz="3733" noProof="0" dirty="0" err="1">
                <a:solidFill>
                  <a:schemeClr val="bg1"/>
                </a:solidFill>
                <a:sym typeface="Calibri"/>
              </a:rPr>
              <a:t>it</a:t>
            </a:r>
            <a:r>
              <a:rPr lang="es-DO" sz="3733" noProof="0" dirty="0">
                <a:solidFill>
                  <a:schemeClr val="bg1"/>
                </a:solidFill>
                <a:sym typeface="Calibri"/>
              </a:rPr>
              <a:t> </a:t>
            </a:r>
            <a:r>
              <a:rPr lang="es-DO" sz="3733" noProof="0" dirty="0" err="1">
                <a:solidFill>
                  <a:schemeClr val="bg1"/>
                </a:solidFill>
                <a:sym typeface="Calibri"/>
              </a:rPr>
              <a:t>depletes</a:t>
            </a:r>
            <a:r>
              <a:rPr lang="es-DO" sz="3733" noProof="0" dirty="0">
                <a:solidFill>
                  <a:schemeClr val="bg1"/>
                </a:solidFill>
                <a:sym typeface="Calibri"/>
              </a:rPr>
              <a:t> </a:t>
            </a:r>
            <a:r>
              <a:rPr lang="es-DO" sz="3733" noProof="0" dirty="0" err="1">
                <a:solidFill>
                  <a:schemeClr val="bg1"/>
                </a:solidFill>
                <a:sym typeface="Calibri"/>
              </a:rPr>
              <a:t>from</a:t>
            </a:r>
            <a:r>
              <a:rPr lang="es-DO" sz="3733" noProof="0" dirty="0">
                <a:solidFill>
                  <a:schemeClr val="bg1"/>
                </a:solidFill>
                <a:sym typeface="Calibri"/>
              </a:rPr>
              <a:t> </a:t>
            </a:r>
            <a:r>
              <a:rPr lang="es-DO" sz="3733" noProof="0" dirty="0" err="1">
                <a:solidFill>
                  <a:schemeClr val="bg1"/>
                </a:solidFill>
                <a:sym typeface="Calibri"/>
              </a:rPr>
              <a:t>the</a:t>
            </a:r>
            <a:r>
              <a:rPr lang="es-DO" sz="3733" noProof="0" dirty="0">
                <a:solidFill>
                  <a:schemeClr val="bg1"/>
                </a:solidFill>
                <a:sym typeface="Calibri"/>
              </a:rPr>
              <a:t> </a:t>
            </a:r>
            <a:r>
              <a:rPr lang="es-DO" sz="3733" noProof="0" dirty="0" err="1">
                <a:solidFill>
                  <a:schemeClr val="bg1"/>
                </a:solidFill>
                <a:sym typeface="Calibri"/>
              </a:rPr>
              <a:t>atmosphere</a:t>
            </a:r>
            <a:r>
              <a:rPr lang="es-DO" sz="3733" noProof="0" dirty="0">
                <a:solidFill>
                  <a:schemeClr val="bg1"/>
                </a:solidFill>
                <a:sym typeface="Calibri"/>
              </a:rPr>
              <a:t> in </a:t>
            </a:r>
            <a:r>
              <a:rPr lang="es-DO" sz="3733" noProof="0" dirty="0" err="1">
                <a:solidFill>
                  <a:schemeClr val="bg1"/>
                </a:solidFill>
                <a:sym typeface="Calibri"/>
              </a:rPr>
              <a:t>arctic</a:t>
            </a:r>
            <a:r>
              <a:rPr lang="es-DO" sz="3733" noProof="0" dirty="0">
                <a:solidFill>
                  <a:schemeClr val="bg1"/>
                </a:solidFill>
                <a:sym typeface="Calibri"/>
              </a:rPr>
              <a:t> </a:t>
            </a:r>
            <a:r>
              <a:rPr lang="es-DO" sz="3733" noProof="0" dirty="0" err="1">
                <a:solidFill>
                  <a:schemeClr val="bg1"/>
                </a:solidFill>
                <a:sym typeface="Calibri"/>
              </a:rPr>
              <a:t>regions</a:t>
            </a:r>
            <a:endParaRPr lang="es-DO" sz="3733" noProof="0" dirty="0">
              <a:solidFill>
                <a:schemeClr val="bg1"/>
              </a:solidFill>
              <a:sym typeface="Calibri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D58EAC9-A161-8A43-1AC8-B072582C56A1}"/>
              </a:ext>
            </a:extLst>
          </p:cNvPr>
          <p:cNvSpPr/>
          <p:nvPr/>
        </p:nvSpPr>
        <p:spPr>
          <a:xfrm>
            <a:off x="0" y="0"/>
            <a:ext cx="12192000" cy="73914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DO" sz="2400" noProof="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7C1561-E684-4618-DDBE-1DF164EF0523}"/>
              </a:ext>
            </a:extLst>
          </p:cNvPr>
          <p:cNvSpPr txBox="1"/>
          <p:nvPr/>
        </p:nvSpPr>
        <p:spPr>
          <a:xfrm>
            <a:off x="169201" y="2244740"/>
            <a:ext cx="12022799" cy="19185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SzPct val="25000"/>
            </a:pPr>
            <a:r>
              <a:rPr lang="es-ES" altLang="en-US" sz="5867" b="1" dirty="0">
                <a:solidFill>
                  <a:schemeClr val="bg1"/>
                </a:solidFill>
              </a:rPr>
              <a:t>¿</a:t>
            </a:r>
            <a:r>
              <a:rPr kumimoji="0" lang="es-ES" altLang="en-US" sz="6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 </a:t>
            </a:r>
            <a:r>
              <a:rPr lang="es-DO" sz="5867" b="1" noProof="0" dirty="0">
                <a:solidFill>
                  <a:schemeClr val="bg1"/>
                </a:solidFill>
              </a:rPr>
              <a:t>Qué tiene que ver todo esto con </a:t>
            </a:r>
            <a:r>
              <a:rPr lang="es-DO" sz="5867" b="1" noProof="0" dirty="0" err="1">
                <a:solidFill>
                  <a:schemeClr val="bg1"/>
                </a:solidFill>
              </a:rPr>
              <a:t>ChatGPT</a:t>
            </a:r>
            <a:r>
              <a:rPr lang="es-DO" sz="5867" b="1" noProof="0" dirty="0">
                <a:solidFill>
                  <a:schemeClr val="bg1"/>
                </a:solidFill>
              </a:rPr>
              <a:t>? </a:t>
            </a:r>
            <a:endParaRPr lang="es-DO" sz="4800" b="1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0092614"/>
      </p:ext>
    </p:extLst>
  </p:cSld>
  <p:clrMapOvr>
    <a:masterClrMapping/>
  </p:clrMapOvr>
  <p:transition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A4E5A5-C1C4-E029-E77C-6F0D448FCB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2E5A67C-53AA-3AC2-8656-8D2AD9E15C0D}"/>
              </a:ext>
            </a:extLst>
          </p:cNvPr>
          <p:cNvSpPr/>
          <p:nvPr/>
        </p:nvSpPr>
        <p:spPr>
          <a:xfrm>
            <a:off x="-800100" y="-571500"/>
            <a:ext cx="13544550" cy="7772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DO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E17FAD6-808C-91F0-CDF4-8F7CBC7EA94F}"/>
              </a:ext>
            </a:extLst>
          </p:cNvPr>
          <p:cNvSpPr/>
          <p:nvPr/>
        </p:nvSpPr>
        <p:spPr>
          <a:xfrm>
            <a:off x="381000" y="-1219200"/>
            <a:ext cx="11353800" cy="9753600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DO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BF6840-6CBC-1D7C-E9F3-423E4D89FD8E}"/>
              </a:ext>
            </a:extLst>
          </p:cNvPr>
          <p:cNvSpPr txBox="1"/>
          <p:nvPr/>
        </p:nvSpPr>
        <p:spPr>
          <a:xfrm>
            <a:off x="4054474" y="334377"/>
            <a:ext cx="51911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DO" sz="2400" b="1" dirty="0">
                <a:solidFill>
                  <a:schemeClr val="bg1"/>
                </a:solidFill>
              </a:rPr>
              <a:t>INTELIGENCIA ARTIFICIAL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4A5F08E-8CBE-DB46-EDCA-85CA17850F1F}"/>
              </a:ext>
            </a:extLst>
          </p:cNvPr>
          <p:cNvSpPr/>
          <p:nvPr/>
        </p:nvSpPr>
        <p:spPr>
          <a:xfrm>
            <a:off x="3333750" y="1371600"/>
            <a:ext cx="5524500" cy="53340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DO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F25C4D2-1AFD-F5EE-2B62-EF6A809A718D}"/>
              </a:ext>
            </a:extLst>
          </p:cNvPr>
          <p:cNvSpPr txBox="1"/>
          <p:nvPr/>
        </p:nvSpPr>
        <p:spPr>
          <a:xfrm>
            <a:off x="4191001" y="2019872"/>
            <a:ext cx="4099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bg1"/>
                </a:solidFill>
              </a:rPr>
              <a:t>APRENDIZAJE AUTOMÁTICO</a:t>
            </a:r>
            <a:endParaRPr lang="es-DO" sz="2400" b="1" i="1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4943D6-5C6D-0B06-1501-D864AAD8CABE}"/>
              </a:ext>
            </a:extLst>
          </p:cNvPr>
          <p:cNvSpPr txBox="1"/>
          <p:nvPr/>
        </p:nvSpPr>
        <p:spPr>
          <a:xfrm>
            <a:off x="4363453" y="2391143"/>
            <a:ext cx="35623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DO" i="1" dirty="0">
                <a:solidFill>
                  <a:schemeClr val="bg1"/>
                </a:solidFill>
              </a:rPr>
              <a:t>Algoritmos que desempeñan mejor al ser expuestos a mas datos</a:t>
            </a:r>
            <a:endParaRPr lang="en-US" i="1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C20A418-10B3-51F0-1E0C-8377EBB1D423}"/>
              </a:ext>
            </a:extLst>
          </p:cNvPr>
          <p:cNvSpPr txBox="1"/>
          <p:nvPr/>
        </p:nvSpPr>
        <p:spPr>
          <a:xfrm>
            <a:off x="4181474" y="701735"/>
            <a:ext cx="4746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DO" i="1" dirty="0">
                <a:solidFill>
                  <a:schemeClr val="bg1"/>
                </a:solidFill>
              </a:rPr>
              <a:t>El estudio de agentes “inteligentes”</a:t>
            </a:r>
          </a:p>
        </p:txBody>
      </p:sp>
    </p:spTree>
    <p:extLst>
      <p:ext uri="{BB962C8B-B14F-4D97-AF65-F5344CB8AC3E}">
        <p14:creationId xmlns:p14="http://schemas.microsoft.com/office/powerpoint/2010/main" val="1372577013"/>
      </p:ext>
    </p:extLst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6087C2-E5FD-EE01-4D0C-893208321A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2170027-A086-D024-05B4-4F4B5643AE83}"/>
              </a:ext>
            </a:extLst>
          </p:cNvPr>
          <p:cNvSpPr/>
          <p:nvPr/>
        </p:nvSpPr>
        <p:spPr>
          <a:xfrm>
            <a:off x="-196850" y="0"/>
            <a:ext cx="1246505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DO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60772FF-394B-8384-EB57-40F0CFBEA9A5}"/>
              </a:ext>
            </a:extLst>
          </p:cNvPr>
          <p:cNvSpPr/>
          <p:nvPr/>
        </p:nvSpPr>
        <p:spPr>
          <a:xfrm>
            <a:off x="381000" y="-1219200"/>
            <a:ext cx="11353800" cy="9753600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DO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912E59-D782-424B-82FF-39081A600494}"/>
              </a:ext>
            </a:extLst>
          </p:cNvPr>
          <p:cNvSpPr txBox="1"/>
          <p:nvPr/>
        </p:nvSpPr>
        <p:spPr>
          <a:xfrm>
            <a:off x="4054474" y="334377"/>
            <a:ext cx="51911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DO" sz="2400" b="1" dirty="0">
                <a:solidFill>
                  <a:schemeClr val="bg1"/>
                </a:solidFill>
              </a:rPr>
              <a:t>INTELIGENCIA ARTIFICIAL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A969515-5619-F4A5-E740-4007EE2D0CBB}"/>
              </a:ext>
            </a:extLst>
          </p:cNvPr>
          <p:cNvSpPr/>
          <p:nvPr/>
        </p:nvSpPr>
        <p:spPr>
          <a:xfrm>
            <a:off x="3333750" y="1371600"/>
            <a:ext cx="5524500" cy="53340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DO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3185BB-E17A-70BB-E710-AE3B9F893F10}"/>
              </a:ext>
            </a:extLst>
          </p:cNvPr>
          <p:cNvSpPr txBox="1"/>
          <p:nvPr/>
        </p:nvSpPr>
        <p:spPr>
          <a:xfrm>
            <a:off x="4191001" y="2019872"/>
            <a:ext cx="4099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bg1"/>
                </a:solidFill>
              </a:rPr>
              <a:t>APRENDIZAJE AUTOMÁTICO</a:t>
            </a:r>
            <a:endParaRPr lang="es-DO" sz="2400" b="1" i="1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E79DE3-910B-7E6C-651E-E12346D46578}"/>
              </a:ext>
            </a:extLst>
          </p:cNvPr>
          <p:cNvSpPr txBox="1"/>
          <p:nvPr/>
        </p:nvSpPr>
        <p:spPr>
          <a:xfrm>
            <a:off x="4363453" y="2391143"/>
            <a:ext cx="35623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DO" i="1" dirty="0">
                <a:solidFill>
                  <a:schemeClr val="bg1"/>
                </a:solidFill>
              </a:rPr>
              <a:t>Algoritmos que desempeñan mejor al ser expuestos a mas datos</a:t>
            </a:r>
            <a:endParaRPr lang="en-US" i="1" dirty="0">
              <a:solidFill>
                <a:schemeClr val="bg1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B58023F-DB67-251C-4AF9-C662E9DFA29F}"/>
              </a:ext>
            </a:extLst>
          </p:cNvPr>
          <p:cNvSpPr/>
          <p:nvPr/>
        </p:nvSpPr>
        <p:spPr>
          <a:xfrm>
            <a:off x="4181475" y="3239231"/>
            <a:ext cx="3895725" cy="344925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DO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6B8B89B-B436-211B-4E35-01CC7BD53701}"/>
              </a:ext>
            </a:extLst>
          </p:cNvPr>
          <p:cNvSpPr txBox="1"/>
          <p:nvPr/>
        </p:nvSpPr>
        <p:spPr>
          <a:xfrm>
            <a:off x="4228598" y="3548592"/>
            <a:ext cx="37348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>
                <a:solidFill>
                  <a:schemeClr val="bg1"/>
                </a:solidFill>
              </a:rPr>
              <a:t>APRENDIZAJE </a:t>
            </a:r>
          </a:p>
          <a:p>
            <a:pPr algn="ctr"/>
            <a:r>
              <a:rPr lang="es-ES" sz="2400" b="1" dirty="0">
                <a:solidFill>
                  <a:schemeClr val="bg1"/>
                </a:solidFill>
              </a:rPr>
              <a:t>PROFUNDO NEURONAL</a:t>
            </a:r>
            <a:endParaRPr lang="es-DO" sz="2400" b="1" i="1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02C8CCF-3EEC-FE8C-93A1-827465105583}"/>
              </a:ext>
            </a:extLst>
          </p:cNvPr>
          <p:cNvSpPr txBox="1"/>
          <p:nvPr/>
        </p:nvSpPr>
        <p:spPr>
          <a:xfrm>
            <a:off x="4181474" y="701735"/>
            <a:ext cx="4746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DO" i="1" dirty="0">
                <a:solidFill>
                  <a:schemeClr val="bg1"/>
                </a:solidFill>
              </a:rPr>
              <a:t>El estudio de agentes “inteligentes”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3FDB39-F4F9-03E0-8C4A-00F7B9CA2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DD88A-5C1C-49F9-B2CA-564EB2916F21}" type="slidenum">
              <a:rPr lang="en-US" sz="1400"/>
              <a:t>40</a:t>
            </a:fld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950E998-AF82-5C8F-704B-3A6C109724EE}"/>
              </a:ext>
            </a:extLst>
          </p:cNvPr>
          <p:cNvGrpSpPr/>
          <p:nvPr/>
        </p:nvGrpSpPr>
        <p:grpSpPr>
          <a:xfrm>
            <a:off x="4094848" y="5489113"/>
            <a:ext cx="4099560" cy="2207087"/>
            <a:chOff x="4210909" y="5213535"/>
            <a:chExt cx="3734804" cy="1519535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618D9483-6117-EA26-D1C3-B74CEE8734BD}"/>
                </a:ext>
              </a:extLst>
            </p:cNvPr>
            <p:cNvSpPr/>
            <p:nvPr/>
          </p:nvSpPr>
          <p:spPr>
            <a:xfrm>
              <a:off x="5262789" y="5213535"/>
              <a:ext cx="1646011" cy="1519535"/>
            </a:xfrm>
            <a:prstGeom prst="ellipse">
              <a:avLst/>
            </a:prstGeom>
            <a:solidFill>
              <a:schemeClr val="tx2">
                <a:lumMod val="25000"/>
                <a:lumOff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DO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144BABA-9B35-2BAE-CACE-95C5BC627AE3}"/>
                </a:ext>
              </a:extLst>
            </p:cNvPr>
            <p:cNvSpPr txBox="1"/>
            <p:nvPr/>
          </p:nvSpPr>
          <p:spPr>
            <a:xfrm>
              <a:off x="4210909" y="5438889"/>
              <a:ext cx="3734804" cy="317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Gen AI</a:t>
              </a:r>
              <a:endParaRPr lang="en-US" sz="2400" b="1" i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96B1855F-8DAB-C3BA-E449-C73E61344A28}"/>
              </a:ext>
            </a:extLst>
          </p:cNvPr>
          <p:cNvSpPr txBox="1"/>
          <p:nvPr/>
        </p:nvSpPr>
        <p:spPr>
          <a:xfrm>
            <a:off x="4312966" y="4287712"/>
            <a:ext cx="35623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DO" i="1" dirty="0">
                <a:solidFill>
                  <a:schemeClr val="bg1"/>
                </a:solidFill>
              </a:rPr>
              <a:t>Algoritmos de aprendizaje automático compuestos de redes de </a:t>
            </a:r>
            <a:r>
              <a:rPr lang="es-DO" b="1" i="1" dirty="0">
                <a:solidFill>
                  <a:schemeClr val="bg1"/>
                </a:solidFill>
              </a:rPr>
              <a:t>neuronas artificiales </a:t>
            </a:r>
            <a:r>
              <a:rPr lang="es-DO" i="1" dirty="0">
                <a:solidFill>
                  <a:schemeClr val="bg1"/>
                </a:solidFill>
              </a:rPr>
              <a:t>interconectadas</a:t>
            </a:r>
            <a:endParaRPr lang="en-US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5127145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D694F6-E08D-A46D-4EF2-8CD55ADBD9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E337411-038A-15A9-0B6D-B6AB741B1E31}"/>
              </a:ext>
            </a:extLst>
          </p:cNvPr>
          <p:cNvSpPr/>
          <p:nvPr/>
        </p:nvSpPr>
        <p:spPr>
          <a:xfrm>
            <a:off x="-196850" y="0"/>
            <a:ext cx="1246505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DO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B48375C9-2C61-D01B-59B0-318761030E67}"/>
              </a:ext>
            </a:extLst>
          </p:cNvPr>
          <p:cNvSpPr/>
          <p:nvPr/>
        </p:nvSpPr>
        <p:spPr>
          <a:xfrm>
            <a:off x="381000" y="-1219200"/>
            <a:ext cx="11353800" cy="9753600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DO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343F99-BE8F-882F-4146-AA3F97E69A06}"/>
              </a:ext>
            </a:extLst>
          </p:cNvPr>
          <p:cNvSpPr txBox="1"/>
          <p:nvPr/>
        </p:nvSpPr>
        <p:spPr>
          <a:xfrm>
            <a:off x="4054474" y="334377"/>
            <a:ext cx="51911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DO" sz="2400" b="1" dirty="0">
                <a:solidFill>
                  <a:schemeClr val="bg1"/>
                </a:solidFill>
              </a:rPr>
              <a:t>INTELIGENCIA ARTIFICIAL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83562B5-4D44-664D-F151-D09CDDBC877F}"/>
              </a:ext>
            </a:extLst>
          </p:cNvPr>
          <p:cNvSpPr/>
          <p:nvPr/>
        </p:nvSpPr>
        <p:spPr>
          <a:xfrm>
            <a:off x="3333750" y="1371600"/>
            <a:ext cx="5524500" cy="53340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DO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94E6B4-73C6-DC30-6003-128F5EE6A4D0}"/>
              </a:ext>
            </a:extLst>
          </p:cNvPr>
          <p:cNvSpPr txBox="1"/>
          <p:nvPr/>
        </p:nvSpPr>
        <p:spPr>
          <a:xfrm>
            <a:off x="4191001" y="2019872"/>
            <a:ext cx="4099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bg1"/>
                </a:solidFill>
              </a:rPr>
              <a:t>APRENDIZAJE AUTOMÁTICO</a:t>
            </a:r>
            <a:endParaRPr lang="es-DO" sz="2400" b="1" i="1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EAEC708-2F63-DC74-3601-A6711583B4F5}"/>
              </a:ext>
            </a:extLst>
          </p:cNvPr>
          <p:cNvSpPr txBox="1"/>
          <p:nvPr/>
        </p:nvSpPr>
        <p:spPr>
          <a:xfrm>
            <a:off x="4363453" y="2391143"/>
            <a:ext cx="35623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DO" i="1" dirty="0">
                <a:solidFill>
                  <a:schemeClr val="bg1"/>
                </a:solidFill>
              </a:rPr>
              <a:t>Algoritmos que desempeñan mejor al ser expuestos a mas datos</a:t>
            </a:r>
            <a:endParaRPr lang="en-US" i="1" dirty="0">
              <a:solidFill>
                <a:schemeClr val="bg1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F44B073-BEBB-3D3C-3EED-1C5783B5C0BC}"/>
              </a:ext>
            </a:extLst>
          </p:cNvPr>
          <p:cNvSpPr/>
          <p:nvPr/>
        </p:nvSpPr>
        <p:spPr>
          <a:xfrm>
            <a:off x="4181475" y="3239231"/>
            <a:ext cx="3895725" cy="344925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DO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8C4B4C3-2972-FA48-727F-7E88FACDFEFC}"/>
              </a:ext>
            </a:extLst>
          </p:cNvPr>
          <p:cNvSpPr txBox="1"/>
          <p:nvPr/>
        </p:nvSpPr>
        <p:spPr>
          <a:xfrm>
            <a:off x="4228598" y="3548592"/>
            <a:ext cx="37348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>
                <a:solidFill>
                  <a:schemeClr val="bg1"/>
                </a:solidFill>
              </a:rPr>
              <a:t>APRENDIZAJE </a:t>
            </a:r>
          </a:p>
          <a:p>
            <a:pPr algn="ctr"/>
            <a:r>
              <a:rPr lang="es-ES" sz="2400" b="1" dirty="0">
                <a:solidFill>
                  <a:schemeClr val="bg1"/>
                </a:solidFill>
              </a:rPr>
              <a:t>PROFUNDO NEURONAL</a:t>
            </a:r>
            <a:endParaRPr lang="es-DO" sz="2400" b="1" i="1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FF2DC14-3966-F5D2-B407-391E31FA1BDD}"/>
              </a:ext>
            </a:extLst>
          </p:cNvPr>
          <p:cNvSpPr txBox="1"/>
          <p:nvPr/>
        </p:nvSpPr>
        <p:spPr>
          <a:xfrm>
            <a:off x="4181474" y="701735"/>
            <a:ext cx="4746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DO" i="1" dirty="0">
                <a:solidFill>
                  <a:schemeClr val="bg1"/>
                </a:solidFill>
              </a:rPr>
              <a:t>El estudio de agentes “inteligentes”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C58D51-2066-A8C6-1D9A-0EB135A7E9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DD88A-5C1C-49F9-B2CA-564EB2916F21}" type="slidenum">
              <a:rPr lang="en-US" sz="1400"/>
              <a:t>41</a:t>
            </a:fld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A2F9550-C8D0-3271-79EB-80B568838245}"/>
              </a:ext>
            </a:extLst>
          </p:cNvPr>
          <p:cNvSpPr/>
          <p:nvPr/>
        </p:nvSpPr>
        <p:spPr>
          <a:xfrm rot="18271968">
            <a:off x="8533230" y="2620349"/>
            <a:ext cx="3600879" cy="2163112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DO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EE7331A-73E8-A7E7-1B5E-17B18B67DB0A}"/>
              </a:ext>
            </a:extLst>
          </p:cNvPr>
          <p:cNvSpPr txBox="1"/>
          <p:nvPr/>
        </p:nvSpPr>
        <p:spPr>
          <a:xfrm rot="19364155">
            <a:off x="8872999" y="3068697"/>
            <a:ext cx="31100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DO" sz="2400" b="1" noProof="0" dirty="0">
                <a:solidFill>
                  <a:schemeClr val="bg1"/>
                </a:solidFill>
              </a:rPr>
              <a:t>Procesamiento de Lenguaje Natural (NLP) 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D0C5F87-8853-9F1C-8CF7-5AE1697EDFD4}"/>
              </a:ext>
            </a:extLst>
          </p:cNvPr>
          <p:cNvGrpSpPr/>
          <p:nvPr/>
        </p:nvGrpSpPr>
        <p:grpSpPr>
          <a:xfrm>
            <a:off x="4094848" y="5489113"/>
            <a:ext cx="4099560" cy="2207087"/>
            <a:chOff x="4210909" y="5213535"/>
            <a:chExt cx="3734804" cy="1519535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56500BC5-11AD-7097-C95C-931028FD4D0E}"/>
                </a:ext>
              </a:extLst>
            </p:cNvPr>
            <p:cNvSpPr/>
            <p:nvPr/>
          </p:nvSpPr>
          <p:spPr>
            <a:xfrm>
              <a:off x="5262789" y="5213535"/>
              <a:ext cx="1646011" cy="1519535"/>
            </a:xfrm>
            <a:prstGeom prst="ellipse">
              <a:avLst/>
            </a:prstGeom>
            <a:solidFill>
              <a:schemeClr val="tx2">
                <a:lumMod val="25000"/>
                <a:lumOff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DO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17B0F48-5496-A71A-22F3-3052EAED186C}"/>
                </a:ext>
              </a:extLst>
            </p:cNvPr>
            <p:cNvSpPr txBox="1"/>
            <p:nvPr/>
          </p:nvSpPr>
          <p:spPr>
            <a:xfrm>
              <a:off x="4210909" y="5438889"/>
              <a:ext cx="3734804" cy="317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Gen AI</a:t>
              </a:r>
              <a:endParaRPr lang="en-US" sz="2400" b="1" i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CB094D56-E36B-00A9-6183-0375D471D0B1}"/>
              </a:ext>
            </a:extLst>
          </p:cNvPr>
          <p:cNvSpPr txBox="1"/>
          <p:nvPr/>
        </p:nvSpPr>
        <p:spPr>
          <a:xfrm>
            <a:off x="4312966" y="4287712"/>
            <a:ext cx="35623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DO" i="1" dirty="0">
                <a:solidFill>
                  <a:schemeClr val="bg1"/>
                </a:solidFill>
              </a:rPr>
              <a:t>Algoritmos de aprendizaje automático compuestos de redes de </a:t>
            </a:r>
            <a:r>
              <a:rPr lang="es-DO" b="1" i="1" dirty="0">
                <a:solidFill>
                  <a:schemeClr val="bg1"/>
                </a:solidFill>
              </a:rPr>
              <a:t>neuronas artificiales </a:t>
            </a:r>
            <a:r>
              <a:rPr lang="es-DO" i="1" dirty="0">
                <a:solidFill>
                  <a:schemeClr val="bg1"/>
                </a:solidFill>
              </a:rPr>
              <a:t>interconectadas</a:t>
            </a:r>
            <a:endParaRPr lang="en-US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3518035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CE304C-FA6A-BC14-D864-BC83C5DCB3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6C66F55-B335-1D09-3759-AC5F693D86A0}"/>
              </a:ext>
            </a:extLst>
          </p:cNvPr>
          <p:cNvSpPr/>
          <p:nvPr/>
        </p:nvSpPr>
        <p:spPr>
          <a:xfrm>
            <a:off x="-196850" y="0"/>
            <a:ext cx="1246505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DO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73F37FB9-C1D1-BB49-3517-BF8549699688}"/>
              </a:ext>
            </a:extLst>
          </p:cNvPr>
          <p:cNvSpPr/>
          <p:nvPr/>
        </p:nvSpPr>
        <p:spPr>
          <a:xfrm>
            <a:off x="381000" y="-1219200"/>
            <a:ext cx="11353800" cy="9753600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DO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21665E-16C5-82E4-20B1-229C7E8EAAE3}"/>
              </a:ext>
            </a:extLst>
          </p:cNvPr>
          <p:cNvSpPr txBox="1"/>
          <p:nvPr/>
        </p:nvSpPr>
        <p:spPr>
          <a:xfrm>
            <a:off x="4054474" y="334377"/>
            <a:ext cx="51911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DO" sz="2400" b="1" dirty="0">
                <a:solidFill>
                  <a:schemeClr val="bg1"/>
                </a:solidFill>
              </a:rPr>
              <a:t>INTELIGENCIA ARTIFICIAL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0C7C3ED-4299-AD68-FB45-F2A5FC428253}"/>
              </a:ext>
            </a:extLst>
          </p:cNvPr>
          <p:cNvSpPr/>
          <p:nvPr/>
        </p:nvSpPr>
        <p:spPr>
          <a:xfrm>
            <a:off x="2628900" y="1371600"/>
            <a:ext cx="6826250" cy="53340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DO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44C28D-7B0F-2D13-3FE0-C31765A9AD26}"/>
              </a:ext>
            </a:extLst>
          </p:cNvPr>
          <p:cNvSpPr txBox="1"/>
          <p:nvPr/>
        </p:nvSpPr>
        <p:spPr>
          <a:xfrm>
            <a:off x="4191001" y="2019872"/>
            <a:ext cx="4099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bg1"/>
                </a:solidFill>
              </a:rPr>
              <a:t>APRENDIZAJE AUTOMÁTICO</a:t>
            </a:r>
            <a:endParaRPr lang="es-DO" sz="2400" b="1" i="1" dirty="0">
              <a:solidFill>
                <a:schemeClr val="bg1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1C5DBA0-98ED-17B9-B6DB-1CC871F88A25}"/>
              </a:ext>
            </a:extLst>
          </p:cNvPr>
          <p:cNvSpPr/>
          <p:nvPr/>
        </p:nvSpPr>
        <p:spPr>
          <a:xfrm>
            <a:off x="3860417" y="3239231"/>
            <a:ext cx="4813683" cy="344925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DO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F5F9FF-A248-62C0-CE5A-E5DA6D2133D7}"/>
              </a:ext>
            </a:extLst>
          </p:cNvPr>
          <p:cNvSpPr txBox="1"/>
          <p:nvPr/>
        </p:nvSpPr>
        <p:spPr>
          <a:xfrm>
            <a:off x="4228598" y="3548592"/>
            <a:ext cx="37348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>
                <a:solidFill>
                  <a:schemeClr val="bg1"/>
                </a:solidFill>
              </a:rPr>
              <a:t>APRENDIZAJE </a:t>
            </a:r>
          </a:p>
          <a:p>
            <a:pPr algn="ctr"/>
            <a:r>
              <a:rPr lang="es-ES" sz="2400" b="1" dirty="0">
                <a:solidFill>
                  <a:schemeClr val="bg1"/>
                </a:solidFill>
              </a:rPr>
              <a:t>PROFUNDO NEURONAL</a:t>
            </a:r>
            <a:endParaRPr lang="es-DO" sz="2400" b="1" i="1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6F8DDCA-0506-CF06-7E34-ECCB96616C00}"/>
              </a:ext>
            </a:extLst>
          </p:cNvPr>
          <p:cNvSpPr txBox="1"/>
          <p:nvPr/>
        </p:nvSpPr>
        <p:spPr>
          <a:xfrm>
            <a:off x="4181474" y="701735"/>
            <a:ext cx="4746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DO" i="1" dirty="0">
                <a:solidFill>
                  <a:schemeClr val="bg1"/>
                </a:solidFill>
              </a:rPr>
              <a:t>El estudio de agentes “inteligentes”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081534-C846-EE4C-0843-ECCC3E9901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DD88A-5C1C-49F9-B2CA-564EB2916F21}" type="slidenum">
              <a:rPr lang="en-US" sz="1400"/>
              <a:t>42</a:t>
            </a:fld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79FB73E-6491-C05B-A50C-4302183F8EB6}"/>
              </a:ext>
            </a:extLst>
          </p:cNvPr>
          <p:cNvSpPr/>
          <p:nvPr/>
        </p:nvSpPr>
        <p:spPr>
          <a:xfrm rot="13451157">
            <a:off x="7861032" y="1565636"/>
            <a:ext cx="3518409" cy="5350015"/>
          </a:xfrm>
          <a:prstGeom prst="ellipse">
            <a:avLst/>
          </a:prstGeom>
          <a:solidFill>
            <a:srgbClr val="2D7FCF">
              <a:alpha val="6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DO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4FD422E-72E9-A7A2-9894-5A7B1E2F5092}"/>
              </a:ext>
            </a:extLst>
          </p:cNvPr>
          <p:cNvSpPr txBox="1"/>
          <p:nvPr/>
        </p:nvSpPr>
        <p:spPr>
          <a:xfrm rot="19364155">
            <a:off x="8519723" y="3572892"/>
            <a:ext cx="31100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DO" sz="2400" b="1" noProof="0" dirty="0">
                <a:solidFill>
                  <a:schemeClr val="bg1"/>
                </a:solidFill>
              </a:rPr>
              <a:t>Procesamiento de Lenguaje Natural (NLP) 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F1808CA-D593-DE30-B2C2-6E7C6F2DDC28}"/>
              </a:ext>
            </a:extLst>
          </p:cNvPr>
          <p:cNvGrpSpPr/>
          <p:nvPr/>
        </p:nvGrpSpPr>
        <p:grpSpPr>
          <a:xfrm>
            <a:off x="3920253" y="4759048"/>
            <a:ext cx="5121581" cy="2933700"/>
            <a:chOff x="5262789" y="5213535"/>
            <a:chExt cx="1646011" cy="1519535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C48BCB62-7238-0BA2-0C53-1CE1D1381301}"/>
                </a:ext>
              </a:extLst>
            </p:cNvPr>
            <p:cNvSpPr/>
            <p:nvPr/>
          </p:nvSpPr>
          <p:spPr>
            <a:xfrm>
              <a:off x="5262789" y="5213535"/>
              <a:ext cx="1646011" cy="1519535"/>
            </a:xfrm>
            <a:prstGeom prst="ellipse">
              <a:avLst/>
            </a:prstGeom>
            <a:solidFill>
              <a:srgbClr val="A6CAEC">
                <a:alpha val="6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DO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E1BE5C8-787E-0E3C-4B65-07E5934C6341}"/>
                </a:ext>
              </a:extLst>
            </p:cNvPr>
            <p:cNvSpPr txBox="1"/>
            <p:nvPr/>
          </p:nvSpPr>
          <p:spPr>
            <a:xfrm>
              <a:off x="5319858" y="5482535"/>
              <a:ext cx="1504076" cy="23912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Gen AI</a:t>
              </a:r>
              <a:endParaRPr lang="en-US" sz="2400" b="1" i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77806263"/>
      </p:ext>
    </p:extLst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0E488B-1E0D-3A8C-3666-EBD01B7A64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D8CFBAE-6007-567D-FD7C-73FCA6D19399}"/>
              </a:ext>
            </a:extLst>
          </p:cNvPr>
          <p:cNvSpPr/>
          <p:nvPr/>
        </p:nvSpPr>
        <p:spPr>
          <a:xfrm>
            <a:off x="-196850" y="0"/>
            <a:ext cx="1246505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DO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7D9EAA2C-5871-AF04-F540-0A9A7E9EC0E7}"/>
              </a:ext>
            </a:extLst>
          </p:cNvPr>
          <p:cNvSpPr/>
          <p:nvPr/>
        </p:nvSpPr>
        <p:spPr>
          <a:xfrm>
            <a:off x="381000" y="-1219200"/>
            <a:ext cx="11353800" cy="9753600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DO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DFE454-E17E-2485-0C76-2155FB6F2AA2}"/>
              </a:ext>
            </a:extLst>
          </p:cNvPr>
          <p:cNvSpPr txBox="1"/>
          <p:nvPr/>
        </p:nvSpPr>
        <p:spPr>
          <a:xfrm>
            <a:off x="4054474" y="334377"/>
            <a:ext cx="51911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DO" sz="2400" b="1" dirty="0">
                <a:solidFill>
                  <a:schemeClr val="bg1"/>
                </a:solidFill>
              </a:rPr>
              <a:t>INTELIGENCIA ARTIFICIAL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EFDEA0D-5816-5BB1-7DC5-F1ABFE97D1B4}"/>
              </a:ext>
            </a:extLst>
          </p:cNvPr>
          <p:cNvSpPr/>
          <p:nvPr/>
        </p:nvSpPr>
        <p:spPr>
          <a:xfrm>
            <a:off x="2628900" y="1371600"/>
            <a:ext cx="6826250" cy="53340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DO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471044-3DBC-0B79-57C5-AE5F1F7BD91D}"/>
              </a:ext>
            </a:extLst>
          </p:cNvPr>
          <p:cNvSpPr txBox="1"/>
          <p:nvPr/>
        </p:nvSpPr>
        <p:spPr>
          <a:xfrm>
            <a:off x="4191001" y="2019872"/>
            <a:ext cx="4099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bg1"/>
                </a:solidFill>
              </a:rPr>
              <a:t>APRENDIZAJE AUTOMÁTICO</a:t>
            </a:r>
            <a:endParaRPr lang="es-DO" sz="2400" b="1" i="1" dirty="0">
              <a:solidFill>
                <a:schemeClr val="bg1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9402439-36B3-CE26-4FE6-2E3738A1A126}"/>
              </a:ext>
            </a:extLst>
          </p:cNvPr>
          <p:cNvSpPr/>
          <p:nvPr/>
        </p:nvSpPr>
        <p:spPr>
          <a:xfrm>
            <a:off x="3860417" y="3239231"/>
            <a:ext cx="4813683" cy="344925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DO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9C9C9A-4467-CF39-BF65-83C4DA0FBD1D}"/>
              </a:ext>
            </a:extLst>
          </p:cNvPr>
          <p:cNvSpPr txBox="1"/>
          <p:nvPr/>
        </p:nvSpPr>
        <p:spPr>
          <a:xfrm>
            <a:off x="4228598" y="3548592"/>
            <a:ext cx="37348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>
                <a:solidFill>
                  <a:schemeClr val="bg1"/>
                </a:solidFill>
              </a:rPr>
              <a:t>APRENDIZAJE </a:t>
            </a:r>
          </a:p>
          <a:p>
            <a:pPr algn="ctr"/>
            <a:r>
              <a:rPr lang="es-ES" sz="2400" b="1" dirty="0">
                <a:solidFill>
                  <a:schemeClr val="bg1"/>
                </a:solidFill>
              </a:rPr>
              <a:t>PROFUNDO NEURONAL</a:t>
            </a:r>
            <a:endParaRPr lang="es-DO" sz="2400" b="1" i="1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BCB9FF9-56CE-3CC1-51CD-914C6FF4D85C}"/>
              </a:ext>
            </a:extLst>
          </p:cNvPr>
          <p:cNvSpPr txBox="1"/>
          <p:nvPr/>
        </p:nvSpPr>
        <p:spPr>
          <a:xfrm>
            <a:off x="4181474" y="701735"/>
            <a:ext cx="4746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DO" i="1" dirty="0">
                <a:solidFill>
                  <a:schemeClr val="bg1"/>
                </a:solidFill>
              </a:rPr>
              <a:t>El estudio de agentes “inteligentes”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3A2B07-D66D-F977-7D22-C8F7F88FFB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DD88A-5C1C-49F9-B2CA-564EB2916F21}" type="slidenum">
              <a:rPr lang="en-US" sz="1400"/>
              <a:t>43</a:t>
            </a:fld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4ED6A41-0E2D-0FD7-A805-8AF16613978D}"/>
              </a:ext>
            </a:extLst>
          </p:cNvPr>
          <p:cNvSpPr/>
          <p:nvPr/>
        </p:nvSpPr>
        <p:spPr>
          <a:xfrm rot="13451157">
            <a:off x="7861032" y="1565636"/>
            <a:ext cx="3518409" cy="5350015"/>
          </a:xfrm>
          <a:prstGeom prst="ellipse">
            <a:avLst/>
          </a:prstGeom>
          <a:solidFill>
            <a:srgbClr val="2D7FCF">
              <a:alpha val="6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DO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90D26AC-F764-44BD-64BA-D4B556E928E6}"/>
              </a:ext>
            </a:extLst>
          </p:cNvPr>
          <p:cNvSpPr txBox="1"/>
          <p:nvPr/>
        </p:nvSpPr>
        <p:spPr>
          <a:xfrm rot="19364155">
            <a:off x="8519723" y="3572892"/>
            <a:ext cx="31100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DO" sz="2400" b="1" noProof="0" dirty="0">
                <a:solidFill>
                  <a:schemeClr val="bg1"/>
                </a:solidFill>
              </a:rPr>
              <a:t>Procesamiento de Lenguaje Natural (NLP) 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91DF62D-1975-9B69-280C-55C01BA6F128}"/>
              </a:ext>
            </a:extLst>
          </p:cNvPr>
          <p:cNvGrpSpPr/>
          <p:nvPr/>
        </p:nvGrpSpPr>
        <p:grpSpPr>
          <a:xfrm>
            <a:off x="3920253" y="4759048"/>
            <a:ext cx="5121581" cy="2933700"/>
            <a:chOff x="5262789" y="5213535"/>
            <a:chExt cx="1646011" cy="1519535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065AA97A-C827-4E79-3F54-B61BE469570D}"/>
                </a:ext>
              </a:extLst>
            </p:cNvPr>
            <p:cNvSpPr/>
            <p:nvPr/>
          </p:nvSpPr>
          <p:spPr>
            <a:xfrm>
              <a:off x="5262789" y="5213535"/>
              <a:ext cx="1646011" cy="1519535"/>
            </a:xfrm>
            <a:prstGeom prst="ellipse">
              <a:avLst/>
            </a:prstGeom>
            <a:solidFill>
              <a:srgbClr val="A6CAEC">
                <a:alpha val="6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DO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93A14EF-292F-43BE-4C87-98788A8E4CFF}"/>
                </a:ext>
              </a:extLst>
            </p:cNvPr>
            <p:cNvSpPr txBox="1"/>
            <p:nvPr/>
          </p:nvSpPr>
          <p:spPr>
            <a:xfrm>
              <a:off x="5319858" y="5482535"/>
              <a:ext cx="1504076" cy="23912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Gen AI</a:t>
              </a:r>
              <a:endParaRPr lang="en-US" sz="2400" b="1" i="1" dirty="0">
                <a:solidFill>
                  <a:schemeClr val="bg1"/>
                </a:solidFill>
              </a:endParaRPr>
            </a:p>
          </p:txBody>
        </p:sp>
      </p:grpSp>
      <p:sp>
        <p:nvSpPr>
          <p:cNvPr id="6" name="Oval 5">
            <a:extLst>
              <a:ext uri="{FF2B5EF4-FFF2-40B4-BE49-F238E27FC236}">
                <a16:creationId xmlns:a16="http://schemas.microsoft.com/office/drawing/2014/main" id="{B38EC2FE-6C3C-96FF-4ECC-563ABCAD81E7}"/>
              </a:ext>
            </a:extLst>
          </p:cNvPr>
          <p:cNvSpPr/>
          <p:nvPr/>
        </p:nvSpPr>
        <p:spPr>
          <a:xfrm>
            <a:off x="7786577" y="5354462"/>
            <a:ext cx="947359" cy="865363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DO" b="1" dirty="0"/>
              <a:t>LLM</a:t>
            </a:r>
          </a:p>
        </p:txBody>
      </p:sp>
    </p:spTree>
    <p:extLst>
      <p:ext uri="{BB962C8B-B14F-4D97-AF65-F5344CB8AC3E}">
        <p14:creationId xmlns:p14="http://schemas.microsoft.com/office/powerpoint/2010/main" val="161380427"/>
      </p:ext>
    </p:extLst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330741" y="1"/>
            <a:ext cx="12522741" cy="735411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DO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F45250-2389-4243-B608-D21DAEB82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DD88A-5C1C-49F9-B2CA-564EB2916F21}" type="slidenum">
              <a:rPr lang="es-DO" sz="1400" noProof="0" smtClean="0"/>
              <a:t>44</a:t>
            </a:fld>
            <a:endParaRPr lang="es-DO" noProof="0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BCD1235-6494-FBD3-A435-37BAB0327D97}"/>
              </a:ext>
            </a:extLst>
          </p:cNvPr>
          <p:cNvSpPr/>
          <p:nvPr/>
        </p:nvSpPr>
        <p:spPr>
          <a:xfrm>
            <a:off x="3564962" y="-704848"/>
            <a:ext cx="13266791" cy="8447127"/>
          </a:xfrm>
          <a:prstGeom prst="ellipse">
            <a:avLst/>
          </a:prstGeom>
          <a:solidFill>
            <a:srgbClr val="8497B0">
              <a:alpha val="78824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DO" noProof="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8CFA491-A7FE-E563-966C-69D2014A03D8}"/>
              </a:ext>
            </a:extLst>
          </p:cNvPr>
          <p:cNvSpPr txBox="1"/>
          <p:nvPr/>
        </p:nvSpPr>
        <p:spPr>
          <a:xfrm>
            <a:off x="6528876" y="187298"/>
            <a:ext cx="57493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DO" sz="2400" b="1" noProof="0" dirty="0">
                <a:solidFill>
                  <a:schemeClr val="bg1"/>
                </a:solidFill>
              </a:rPr>
              <a:t>Procesamiento del Lenguaje Natural</a:t>
            </a:r>
            <a:endParaRPr lang="es-DO" sz="2400" b="1" i="1" noProof="0" dirty="0">
              <a:solidFill>
                <a:schemeClr val="bg1"/>
              </a:solidFill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AEA5B25B-43E0-14F3-E749-157FD05FBE24}"/>
              </a:ext>
            </a:extLst>
          </p:cNvPr>
          <p:cNvSpPr/>
          <p:nvPr/>
        </p:nvSpPr>
        <p:spPr>
          <a:xfrm>
            <a:off x="-4173342" y="-388170"/>
            <a:ext cx="12677863" cy="8130449"/>
          </a:xfrm>
          <a:prstGeom prst="ellipse">
            <a:avLst/>
          </a:prstGeom>
          <a:solidFill>
            <a:srgbClr val="5B9BD5">
              <a:alpha val="76078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DO" noProof="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8A7E5A8-EFC6-3101-615D-32616BC2780A}"/>
              </a:ext>
            </a:extLst>
          </p:cNvPr>
          <p:cNvSpPr txBox="1"/>
          <p:nvPr/>
        </p:nvSpPr>
        <p:spPr>
          <a:xfrm>
            <a:off x="-3014661" y="367404"/>
            <a:ext cx="9454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DO" sz="2400" b="1" noProof="0" dirty="0">
                <a:solidFill>
                  <a:schemeClr val="bg1"/>
                </a:solidFill>
              </a:rPr>
              <a:t>IA Generativa</a:t>
            </a:r>
            <a:endParaRPr lang="es-DO" sz="2400" b="1" i="1" noProof="0" dirty="0">
              <a:solidFill>
                <a:schemeClr val="bg1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CF87EF8C-7116-42E9-CD9B-6EF3577BAA5A}"/>
              </a:ext>
            </a:extLst>
          </p:cNvPr>
          <p:cNvSpPr/>
          <p:nvPr/>
        </p:nvSpPr>
        <p:spPr>
          <a:xfrm>
            <a:off x="3697375" y="1205358"/>
            <a:ext cx="4761080" cy="482343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DO" b="1" noProof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BE66A4-D582-2DF6-D5FD-56F07EFAE743}"/>
              </a:ext>
            </a:extLst>
          </p:cNvPr>
          <p:cNvSpPr txBox="1"/>
          <p:nvPr/>
        </p:nvSpPr>
        <p:spPr>
          <a:xfrm>
            <a:off x="3125198" y="1457466"/>
            <a:ext cx="57493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DO" sz="2400" b="1" noProof="0" dirty="0">
                <a:solidFill>
                  <a:schemeClr val="bg1"/>
                </a:solidFill>
              </a:rPr>
              <a:t>Modelos de </a:t>
            </a:r>
          </a:p>
          <a:p>
            <a:pPr algn="ctr"/>
            <a:r>
              <a:rPr lang="es-DO" sz="2400" b="1" noProof="0" dirty="0">
                <a:solidFill>
                  <a:schemeClr val="bg1"/>
                </a:solidFill>
              </a:rPr>
              <a:t>Lenguaje Grandes</a:t>
            </a:r>
            <a:endParaRPr lang="es-DO" sz="2400" b="1" i="1" noProof="0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80FD108-9DC1-64FB-1B07-C19DED770E22}"/>
              </a:ext>
            </a:extLst>
          </p:cNvPr>
          <p:cNvSpPr txBox="1"/>
          <p:nvPr/>
        </p:nvSpPr>
        <p:spPr>
          <a:xfrm>
            <a:off x="3933377" y="2305408"/>
            <a:ext cx="413294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DO" i="1" noProof="0" dirty="0">
                <a:solidFill>
                  <a:schemeClr val="bg1"/>
                </a:solidFill>
              </a:rPr>
              <a:t>Modelo de aprendizaje automático profundo diseñado para comprender y generar texto con características humanas. </a:t>
            </a:r>
            <a:endParaRPr lang="es-DO" noProof="0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DB8DA19-81C5-318B-2AFD-8F1A56C1BFDF}"/>
              </a:ext>
            </a:extLst>
          </p:cNvPr>
          <p:cNvSpPr/>
          <p:nvPr/>
        </p:nvSpPr>
        <p:spPr>
          <a:xfrm>
            <a:off x="4882322" y="3463205"/>
            <a:ext cx="2615891" cy="2523052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DO" b="1" noProof="0" dirty="0"/>
              <a:t>Generative </a:t>
            </a:r>
          </a:p>
          <a:p>
            <a:pPr algn="ctr"/>
            <a:r>
              <a:rPr lang="es-DO" b="1" noProof="0" dirty="0" err="1"/>
              <a:t>Pre-trained</a:t>
            </a:r>
            <a:r>
              <a:rPr lang="es-DO" b="1" noProof="0" dirty="0"/>
              <a:t> </a:t>
            </a:r>
            <a:r>
              <a:rPr lang="es-DO" b="1" noProof="0" dirty="0" err="1"/>
              <a:t>Transformer</a:t>
            </a:r>
            <a:endParaRPr lang="es-DO" b="1" noProof="0" dirty="0"/>
          </a:p>
          <a:p>
            <a:pPr algn="ctr"/>
            <a:r>
              <a:rPr lang="es-DO" b="1" noProof="0" dirty="0"/>
              <a:t>(GPT)</a:t>
            </a:r>
          </a:p>
        </p:txBody>
      </p:sp>
    </p:spTree>
    <p:extLst>
      <p:ext uri="{BB962C8B-B14F-4D97-AF65-F5344CB8AC3E}">
        <p14:creationId xmlns:p14="http://schemas.microsoft.com/office/powerpoint/2010/main" val="367414365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C4B0631-2863-6EF5-C3F3-546C62F219F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C30558-DCE5-E240-DB56-55CA1473E4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7152368"/>
            <a:ext cx="10515600" cy="4351339"/>
          </a:xfrm>
        </p:spPr>
        <p:txBody>
          <a:bodyPr>
            <a:normAutofit/>
          </a:bodyPr>
          <a:lstStyle/>
          <a:p>
            <a:r>
              <a:rPr lang="en-US" dirty="0"/>
              <a:t>Transformer self-attention mechanisms, doing away with recurrence</a:t>
            </a:r>
          </a:p>
          <a:p>
            <a:endParaRPr lang="en-US" dirty="0"/>
          </a:p>
          <a:p>
            <a:r>
              <a:rPr lang="en-US" dirty="0"/>
              <a:t>Uses self-attention mechanisms to weigh the importance of different words in a sentence, allowing it to handle context more effectively. This architecture has been foundational for many state-of-the-art models in NL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2529D6B-7A17-BCCB-DBD6-A99DB171AE10}"/>
              </a:ext>
            </a:extLst>
          </p:cNvPr>
          <p:cNvSpPr txBox="1"/>
          <p:nvPr/>
        </p:nvSpPr>
        <p:spPr>
          <a:xfrm>
            <a:off x="533401" y="816723"/>
            <a:ext cx="1145665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</a:t>
            </a:r>
            <a:r>
              <a:rPr lang="en-US" sz="5400" b="1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enerative</a:t>
            </a:r>
            <a:r>
              <a:rPr lang="en-US" sz="5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8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</a:t>
            </a:r>
            <a:r>
              <a:rPr lang="en-US" sz="5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re-Trained </a:t>
            </a:r>
            <a:r>
              <a:rPr lang="en-US" sz="8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  <a:r>
              <a:rPr lang="en-US" sz="5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ransformers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F56F0C-BC72-5DA4-6CA6-B7A834E7C7AF}"/>
              </a:ext>
            </a:extLst>
          </p:cNvPr>
          <p:cNvSpPr txBox="1"/>
          <p:nvPr/>
        </p:nvSpPr>
        <p:spPr>
          <a:xfrm>
            <a:off x="359117" y="2355723"/>
            <a:ext cx="120916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Transformadores</a:t>
            </a:r>
            <a:r>
              <a:rPr lang="en-US" sz="4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4800" b="1" dirty="0" err="1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Generativos</a:t>
            </a:r>
            <a:r>
              <a:rPr lang="en-US" sz="4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48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Preentrenados</a:t>
            </a:r>
            <a:endParaRPr lang="en-US" sz="48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818018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C4B0631-2863-6EF5-C3F3-546C62F219F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C30558-DCE5-E240-DB56-55CA1473E4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7152368"/>
            <a:ext cx="10515600" cy="4351339"/>
          </a:xfrm>
        </p:spPr>
        <p:txBody>
          <a:bodyPr>
            <a:normAutofit/>
          </a:bodyPr>
          <a:lstStyle/>
          <a:p>
            <a:r>
              <a:rPr lang="en-US" dirty="0"/>
              <a:t>Transformer self-attention mechanisms, doing away with recurrence</a:t>
            </a:r>
          </a:p>
          <a:p>
            <a:endParaRPr lang="en-US" dirty="0"/>
          </a:p>
          <a:p>
            <a:r>
              <a:rPr lang="en-US" dirty="0"/>
              <a:t>Uses self-attention mechanisms to weigh the importance of different words in a sentence, allowing it to handle context more effectively. This architecture has been foundational for many state-of-the-art models in NL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A03B21-B9CF-6FC1-9CEE-CEBFDA046585}"/>
              </a:ext>
            </a:extLst>
          </p:cNvPr>
          <p:cNvSpPr txBox="1"/>
          <p:nvPr/>
        </p:nvSpPr>
        <p:spPr>
          <a:xfrm>
            <a:off x="533401" y="816723"/>
            <a:ext cx="1145665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</a:t>
            </a:r>
            <a:r>
              <a:rPr lang="en-US" sz="5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enerative </a:t>
            </a:r>
            <a:r>
              <a:rPr lang="en-US" sz="8000" b="1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</a:t>
            </a:r>
            <a:r>
              <a:rPr lang="en-US" sz="5400" b="1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re-Trained</a:t>
            </a:r>
            <a:r>
              <a:rPr lang="en-US" sz="5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8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  <a:r>
              <a:rPr lang="en-US" sz="5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ransformers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14BD65-E1E0-94AE-4DEA-51966101EFDA}"/>
              </a:ext>
            </a:extLst>
          </p:cNvPr>
          <p:cNvSpPr txBox="1"/>
          <p:nvPr/>
        </p:nvSpPr>
        <p:spPr>
          <a:xfrm>
            <a:off x="359117" y="2355723"/>
            <a:ext cx="120916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Transformadores</a:t>
            </a:r>
            <a:r>
              <a:rPr lang="en-US" sz="4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48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Generativos</a:t>
            </a:r>
            <a:r>
              <a:rPr lang="en-US" sz="4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4800" b="1" dirty="0" err="1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Preentrenados</a:t>
            </a:r>
            <a:endParaRPr lang="en-US" sz="4800" b="1" dirty="0">
              <a:solidFill>
                <a:srgbClr val="FFC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299669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C4B0631-2863-6EF5-C3F3-546C62F219F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C30558-DCE5-E240-DB56-55CA1473E4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7152368"/>
            <a:ext cx="10515600" cy="4351339"/>
          </a:xfrm>
        </p:spPr>
        <p:txBody>
          <a:bodyPr>
            <a:normAutofit/>
          </a:bodyPr>
          <a:lstStyle/>
          <a:p>
            <a:r>
              <a:rPr lang="en-US" dirty="0"/>
              <a:t>Transformer self-attention mechanisms, doing away with recurrence</a:t>
            </a:r>
          </a:p>
          <a:p>
            <a:endParaRPr lang="en-US" dirty="0"/>
          </a:p>
          <a:p>
            <a:r>
              <a:rPr lang="en-US" dirty="0"/>
              <a:t>Uses self-attention mechanisms to weigh the importance of different words in a sentence, allowing it to handle context more effectively. This architecture has been foundational for many state-of-the-art models in NL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793B0F-0C44-3DC0-92D1-9DE6F42FA0C6}"/>
              </a:ext>
            </a:extLst>
          </p:cNvPr>
          <p:cNvSpPr txBox="1"/>
          <p:nvPr/>
        </p:nvSpPr>
        <p:spPr>
          <a:xfrm>
            <a:off x="533401" y="816723"/>
            <a:ext cx="1145665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</a:t>
            </a:r>
            <a:r>
              <a:rPr lang="en-US" sz="5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enerative</a:t>
            </a:r>
            <a:r>
              <a:rPr lang="en-US" sz="5400" b="1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8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</a:t>
            </a:r>
            <a:r>
              <a:rPr lang="en-US" sz="5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re-Trained</a:t>
            </a:r>
            <a:r>
              <a:rPr lang="en-US" sz="5400" b="1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8000" b="1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  <a:r>
              <a:rPr lang="en-US" sz="5400" b="1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ransformers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B7076CB-75D7-43B2-9CE5-54193D63EB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600" b="96800" l="4478" r="96020">
                        <a14:foregroundMark x1="53731" y1="3600" x2="49751" y2="10000"/>
                        <a14:foregroundMark x1="7463" y1="34800" x2="4975" y2="43600"/>
                        <a14:foregroundMark x1="4975" y1="43600" x2="6965" y2="45200"/>
                        <a14:foregroundMark x1="31343" y1="89200" x2="28358" y2="96800"/>
                        <a14:foregroundMark x1="91045" y1="87200" x2="82587" y2="96400"/>
                        <a14:foregroundMark x1="89552" y1="30400" x2="96020" y2="44800"/>
                        <a14:foregroundMark x1="86567" y1="50000" x2="82090" y2="52000"/>
                        <a14:foregroundMark x1="95025" y1="84800" x2="96020" y2="868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669338" y="4064000"/>
            <a:ext cx="1890429" cy="23512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8D30D23-2464-C19F-F0E3-A70ED475EDE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813" b="89953" l="10000" r="93509">
                        <a14:foregroundMark x1="78596" y1="32944" x2="83509" y2="75935"/>
                        <a14:foregroundMark x1="83509" y1="75935" x2="84211" y2="78037"/>
                        <a14:foregroundMark x1="79298" y1="28738" x2="72281" y2="29206"/>
                        <a14:foregroundMark x1="93509" y1="37850" x2="93509" y2="37850"/>
                        <a14:foregroundMark x1="75263" y1="41355" x2="73158" y2="39953"/>
                        <a14:foregroundMark x1="70351" y1="38785" x2="68421" y2="37150"/>
                      </a14:backgroundRemoval>
                    </a14:imgEffect>
                  </a14:imgLayer>
                </a14:imgProps>
              </a:ext>
            </a:extLst>
          </a:blip>
          <a:srcRect l="65181"/>
          <a:stretch/>
        </p:blipFill>
        <p:spPr>
          <a:xfrm>
            <a:off x="10677371" y="3692968"/>
            <a:ext cx="1312683" cy="283078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B551AD4-7E7B-C4D0-6661-0DCFD983B683}"/>
              </a:ext>
            </a:extLst>
          </p:cNvPr>
          <p:cNvSpPr txBox="1"/>
          <p:nvPr/>
        </p:nvSpPr>
        <p:spPr>
          <a:xfrm rot="1118080">
            <a:off x="11583630" y="2237958"/>
            <a:ext cx="121674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?</a:t>
            </a:r>
            <a:endParaRPr lang="en-US" sz="5400" b="1" dirty="0">
              <a:solidFill>
                <a:srgbClr val="FFC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27AB9D8-AAF1-899A-6E26-A00616E01C42}"/>
              </a:ext>
            </a:extLst>
          </p:cNvPr>
          <p:cNvSpPr txBox="1"/>
          <p:nvPr/>
        </p:nvSpPr>
        <p:spPr>
          <a:xfrm>
            <a:off x="359117" y="2355723"/>
            <a:ext cx="120916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err="1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Transformadores</a:t>
            </a:r>
            <a:r>
              <a:rPr lang="en-US" sz="4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48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Generativos</a:t>
            </a:r>
            <a:r>
              <a:rPr lang="en-US" sz="4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48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Preentrenados</a:t>
            </a:r>
            <a:endParaRPr lang="en-US" sz="48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099118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C4B0631-2863-6EF5-C3F3-546C62F219F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C30558-DCE5-E240-DB56-55CA1473E4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1" y="4052799"/>
            <a:ext cx="7551737" cy="1713595"/>
          </a:xfrm>
        </p:spPr>
        <p:txBody>
          <a:bodyPr>
            <a:normAutofit fontScale="92500"/>
          </a:bodyPr>
          <a:lstStyle/>
          <a:p>
            <a:r>
              <a:rPr lang="es-ES" dirty="0">
                <a:solidFill>
                  <a:schemeClr val="bg1"/>
                </a:solidFill>
              </a:rPr>
              <a:t>El modelo </a:t>
            </a:r>
            <a:r>
              <a:rPr lang="es-ES" dirty="0" err="1">
                <a:solidFill>
                  <a:srgbClr val="FFC000"/>
                </a:solidFill>
              </a:rPr>
              <a:t>Transformer</a:t>
            </a:r>
            <a:r>
              <a:rPr lang="es-ES" dirty="0">
                <a:solidFill>
                  <a:schemeClr val="bg1"/>
                </a:solidFill>
              </a:rPr>
              <a:t> es una arquitectura que se basa enteramente en mecanismos de </a:t>
            </a:r>
            <a:r>
              <a:rPr lang="es-ES" dirty="0">
                <a:solidFill>
                  <a:srgbClr val="FFC000"/>
                </a:solidFill>
              </a:rPr>
              <a:t>autoatención</a:t>
            </a:r>
            <a:r>
              <a:rPr lang="es-ES" dirty="0">
                <a:solidFill>
                  <a:schemeClr val="bg1"/>
                </a:solidFill>
              </a:rPr>
              <a:t>, capaces de procesar secuencias enteras en </a:t>
            </a:r>
            <a:r>
              <a:rPr lang="es-ES" dirty="0">
                <a:solidFill>
                  <a:srgbClr val="FFC000"/>
                </a:solidFill>
              </a:rPr>
              <a:t>paralelo</a:t>
            </a:r>
            <a:r>
              <a:rPr lang="es-ES" dirty="0">
                <a:solidFill>
                  <a:schemeClr val="bg1"/>
                </a:solidFill>
              </a:rPr>
              <a:t>, en lugar de paso a paso.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8D30D23-2464-C19F-F0E3-A70ED475EDE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813" b="89953" l="10000" r="93509">
                        <a14:foregroundMark x1="78596" y1="32944" x2="83509" y2="75935"/>
                        <a14:foregroundMark x1="83509" y1="75935" x2="84211" y2="78037"/>
                        <a14:foregroundMark x1="79298" y1="28738" x2="72281" y2="29206"/>
                        <a14:foregroundMark x1="93509" y1="37850" x2="93509" y2="37850"/>
                        <a14:foregroundMark x1="75263" y1="41355" x2="73158" y2="39953"/>
                        <a14:foregroundMark x1="70351" y1="38785" x2="68421" y2="37150"/>
                      </a14:backgroundRemoval>
                    </a14:imgEffect>
                  </a14:imgLayer>
                </a14:imgProps>
              </a:ext>
            </a:extLst>
          </a:blip>
          <a:srcRect l="65181"/>
          <a:stretch/>
        </p:blipFill>
        <p:spPr>
          <a:xfrm>
            <a:off x="10677371" y="3692968"/>
            <a:ext cx="1312683" cy="283078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86DDC82-855A-B88F-ED7B-5538497F185A}"/>
              </a:ext>
            </a:extLst>
          </p:cNvPr>
          <p:cNvSpPr txBox="1"/>
          <p:nvPr/>
        </p:nvSpPr>
        <p:spPr>
          <a:xfrm>
            <a:off x="359117" y="5766395"/>
            <a:ext cx="72318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i="1" dirty="0">
                <a:solidFill>
                  <a:schemeClr val="bg1"/>
                </a:solidFill>
              </a:rPr>
              <a:t>"Attention Is All You Need" de  Vaswani et al. (2017), </a:t>
            </a:r>
            <a:endParaRPr lang="en-US" sz="2400" i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B2033B-85D0-A46A-A9A1-BB51DC8B57B3}"/>
              </a:ext>
            </a:extLst>
          </p:cNvPr>
          <p:cNvSpPr txBox="1"/>
          <p:nvPr/>
        </p:nvSpPr>
        <p:spPr>
          <a:xfrm>
            <a:off x="533401" y="816723"/>
            <a:ext cx="1145665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</a:t>
            </a:r>
            <a:r>
              <a:rPr lang="en-US" sz="5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enerative </a:t>
            </a:r>
            <a:r>
              <a:rPr lang="en-US" sz="8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</a:t>
            </a:r>
            <a:r>
              <a:rPr lang="en-US" sz="5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re-Trained </a:t>
            </a:r>
            <a:r>
              <a:rPr lang="en-US" sz="8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  <a:r>
              <a:rPr lang="en-US" sz="5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ransformers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9CFB3E-04FA-E7D7-46F0-B80983B14745}"/>
              </a:ext>
            </a:extLst>
          </p:cNvPr>
          <p:cNvSpPr txBox="1"/>
          <p:nvPr/>
        </p:nvSpPr>
        <p:spPr>
          <a:xfrm>
            <a:off x="359117" y="2355723"/>
            <a:ext cx="120916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Transformadores</a:t>
            </a:r>
            <a:r>
              <a:rPr lang="en-US" sz="4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48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Generativos</a:t>
            </a:r>
            <a:r>
              <a:rPr lang="en-US" sz="4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48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Preentrenados</a:t>
            </a:r>
            <a:endParaRPr lang="en-US" sz="48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90E772D-427E-1D6C-F225-E599656B0C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600" b="96800" l="4478" r="96020">
                        <a14:foregroundMark x1="53731" y1="3600" x2="49751" y2="10000"/>
                        <a14:foregroundMark x1="7463" y1="34800" x2="4975" y2="43600"/>
                        <a14:foregroundMark x1="4975" y1="43600" x2="6965" y2="45200"/>
                        <a14:foregroundMark x1="31343" y1="89200" x2="28358" y2="96800"/>
                        <a14:foregroundMark x1="91045" y1="87200" x2="82587" y2="96400"/>
                        <a14:foregroundMark x1="89552" y1="30400" x2="96020" y2="44800"/>
                        <a14:foregroundMark x1="86567" y1="50000" x2="82090" y2="52000"/>
                        <a14:foregroundMark x1="95025" y1="84800" x2="96020" y2="868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669338" y="4064000"/>
            <a:ext cx="1890429" cy="2351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6853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3" descr="A logo with black text&#10;&#10;Description automatically generated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t="21087" b="18497"/>
          <a:stretch/>
        </p:blipFill>
        <p:spPr>
          <a:xfrm>
            <a:off x="6802813" y="2882069"/>
            <a:ext cx="4110403" cy="13799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3" descr="A blue and purple logo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98884" y="2669525"/>
            <a:ext cx="3479636" cy="12878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3" descr="A blue logo with a whale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 l="13438" t="28065" r="11501" b="33950"/>
          <a:stretch/>
        </p:blipFill>
        <p:spPr>
          <a:xfrm>
            <a:off x="902084" y="5151868"/>
            <a:ext cx="4949371" cy="1410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3" descr="A black and white logo&#10;&#10;Description automatically generated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823079" y="4451987"/>
            <a:ext cx="5034936" cy="1081724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3"/>
          <p:cNvSpPr txBox="1"/>
          <p:nvPr/>
        </p:nvSpPr>
        <p:spPr>
          <a:xfrm>
            <a:off x="275772" y="139105"/>
            <a:ext cx="11684000" cy="95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DO" sz="2800" b="1" i="0" u="none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Grandes compañías han invertido en el desarrollo de sus Modelos de Lenguajes Grandes, dado al gran potencial de los mismo</a:t>
            </a:r>
            <a:endParaRPr sz="28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7" name="Google Shape;117;p3" descr="A blue and black logo&#10;&#10;Description automatically generated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633801" y="5451857"/>
            <a:ext cx="2656115" cy="10817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196008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75A4B6-D1FE-CED9-DF9B-E17C18BE39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2B1D6C5-47AC-0D33-304B-F53BB067E8F3}"/>
              </a:ext>
            </a:extLst>
          </p:cNvPr>
          <p:cNvSpPr/>
          <p:nvPr/>
        </p:nvSpPr>
        <p:spPr>
          <a:xfrm>
            <a:off x="-457200" y="-533400"/>
            <a:ext cx="13220700" cy="762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DO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26190511-1D04-66C6-2017-E0679919A6A2}"/>
              </a:ext>
            </a:extLst>
          </p:cNvPr>
          <p:cNvSpPr/>
          <p:nvPr/>
        </p:nvSpPr>
        <p:spPr>
          <a:xfrm>
            <a:off x="381000" y="-1219200"/>
            <a:ext cx="11353800" cy="9753600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DO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F7C29E-3093-8943-0402-ACCE27DB2255}"/>
              </a:ext>
            </a:extLst>
          </p:cNvPr>
          <p:cNvSpPr txBox="1"/>
          <p:nvPr/>
        </p:nvSpPr>
        <p:spPr>
          <a:xfrm>
            <a:off x="4054474" y="334377"/>
            <a:ext cx="51911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DO" sz="2400" b="1" dirty="0">
                <a:solidFill>
                  <a:schemeClr val="bg1"/>
                </a:solidFill>
              </a:rPr>
              <a:t>INTELIGENCIA ARTIFICIAL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90BE878-B7A0-FE0B-C501-A7FE8846B7C6}"/>
              </a:ext>
            </a:extLst>
          </p:cNvPr>
          <p:cNvSpPr/>
          <p:nvPr/>
        </p:nvSpPr>
        <p:spPr>
          <a:xfrm>
            <a:off x="3333750" y="1371600"/>
            <a:ext cx="5524500" cy="53340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DO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77819A-9098-BB82-3930-D013CC4DA7B4}"/>
              </a:ext>
            </a:extLst>
          </p:cNvPr>
          <p:cNvSpPr txBox="1"/>
          <p:nvPr/>
        </p:nvSpPr>
        <p:spPr>
          <a:xfrm>
            <a:off x="4191001" y="2019872"/>
            <a:ext cx="4099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bg1"/>
                </a:solidFill>
              </a:rPr>
              <a:t>APRENDIZAJE AUTOMÁTICO</a:t>
            </a:r>
            <a:endParaRPr lang="es-DO" sz="2400" b="1" i="1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75B40D-0DD8-1481-2537-45E67266603C}"/>
              </a:ext>
            </a:extLst>
          </p:cNvPr>
          <p:cNvSpPr txBox="1"/>
          <p:nvPr/>
        </p:nvSpPr>
        <p:spPr>
          <a:xfrm>
            <a:off x="4363453" y="2391143"/>
            <a:ext cx="35623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DO" i="1" dirty="0">
                <a:solidFill>
                  <a:schemeClr val="bg1"/>
                </a:solidFill>
              </a:rPr>
              <a:t>Algoritmos que desempeñan mejor al ser expuestos a mas datos</a:t>
            </a:r>
            <a:endParaRPr lang="en-US" i="1" dirty="0">
              <a:solidFill>
                <a:schemeClr val="bg1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624B7E1-140B-2161-D843-6667F170376B}"/>
              </a:ext>
            </a:extLst>
          </p:cNvPr>
          <p:cNvSpPr/>
          <p:nvPr/>
        </p:nvSpPr>
        <p:spPr>
          <a:xfrm>
            <a:off x="4181475" y="3239231"/>
            <a:ext cx="3895725" cy="344925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DO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E836E7D-66A6-CE02-7435-BD9E947A2FEB}"/>
              </a:ext>
            </a:extLst>
          </p:cNvPr>
          <p:cNvSpPr txBox="1"/>
          <p:nvPr/>
        </p:nvSpPr>
        <p:spPr>
          <a:xfrm>
            <a:off x="4228598" y="3548592"/>
            <a:ext cx="37348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>
                <a:solidFill>
                  <a:schemeClr val="bg1"/>
                </a:solidFill>
              </a:rPr>
              <a:t>APRENDIZAJE </a:t>
            </a:r>
          </a:p>
          <a:p>
            <a:pPr algn="ctr"/>
            <a:r>
              <a:rPr lang="es-ES" sz="2400" b="1" dirty="0">
                <a:solidFill>
                  <a:schemeClr val="bg1"/>
                </a:solidFill>
              </a:rPr>
              <a:t>PROFUNDO NEURONAL</a:t>
            </a:r>
            <a:endParaRPr lang="es-DO" sz="2400" b="1" i="1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981670-E3BB-12CA-2936-D5938A4C4D11}"/>
              </a:ext>
            </a:extLst>
          </p:cNvPr>
          <p:cNvSpPr txBox="1"/>
          <p:nvPr/>
        </p:nvSpPr>
        <p:spPr>
          <a:xfrm>
            <a:off x="4312966" y="4287712"/>
            <a:ext cx="35623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DO" i="1" dirty="0">
                <a:solidFill>
                  <a:schemeClr val="bg1"/>
                </a:solidFill>
              </a:rPr>
              <a:t>Algoritmos de aprendizaje automático compuestos de redes de </a:t>
            </a:r>
            <a:r>
              <a:rPr lang="es-DO" b="1" i="1" dirty="0">
                <a:solidFill>
                  <a:schemeClr val="bg1"/>
                </a:solidFill>
              </a:rPr>
              <a:t>neuronas artificiales </a:t>
            </a:r>
            <a:r>
              <a:rPr lang="es-DO" i="1" dirty="0">
                <a:solidFill>
                  <a:schemeClr val="bg1"/>
                </a:solidFill>
              </a:rPr>
              <a:t>interconectadas</a:t>
            </a:r>
            <a:endParaRPr lang="en-US" i="1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EBF947F-670F-4091-1724-84B6EF3A425D}"/>
              </a:ext>
            </a:extLst>
          </p:cNvPr>
          <p:cNvSpPr txBox="1"/>
          <p:nvPr/>
        </p:nvSpPr>
        <p:spPr>
          <a:xfrm>
            <a:off x="4181474" y="701735"/>
            <a:ext cx="4746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DO" i="1" dirty="0">
                <a:solidFill>
                  <a:schemeClr val="bg1"/>
                </a:solidFill>
              </a:rPr>
              <a:t>El estudio de agentes “inteligentes”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A999B6-4016-779D-4264-0C026761F9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DD88A-5C1C-49F9-B2CA-564EB2916F21}" type="slidenum">
              <a:rPr lang="en-US" sz="140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1441532"/>
      </p:ext>
    </p:extLst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>
          <a:extLst>
            <a:ext uri="{FF2B5EF4-FFF2-40B4-BE49-F238E27FC236}">
              <a16:creationId xmlns:a16="http://schemas.microsoft.com/office/drawing/2014/main" id="{AC409C48-82EF-EC59-8AE8-F1D8813281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9E69DDD-1FB4-267E-D291-15CDFCE7CD01}"/>
              </a:ext>
            </a:extLst>
          </p:cNvPr>
          <p:cNvSpPr/>
          <p:nvPr/>
        </p:nvSpPr>
        <p:spPr>
          <a:xfrm>
            <a:off x="-362857" y="-406400"/>
            <a:ext cx="12554857" cy="75311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DO" sz="2400" noProof="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19F2FC-965F-BA02-3645-14EEBE3186E8}"/>
              </a:ext>
            </a:extLst>
          </p:cNvPr>
          <p:cNvSpPr txBox="1"/>
          <p:nvPr/>
        </p:nvSpPr>
        <p:spPr>
          <a:xfrm>
            <a:off x="169201" y="2244740"/>
            <a:ext cx="12022799" cy="34985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SzPct val="25000"/>
            </a:pPr>
            <a:r>
              <a:rPr lang="es-ES" altLang="en-US" sz="5867" b="1" dirty="0">
                <a:solidFill>
                  <a:schemeClr val="bg1"/>
                </a:solidFill>
              </a:rPr>
              <a:t>¿</a:t>
            </a:r>
            <a:r>
              <a:rPr kumimoji="0" lang="es-ES" altLang="en-US" sz="6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 </a:t>
            </a:r>
            <a:r>
              <a:rPr lang="es-DO" sz="5867" b="1" noProof="0" dirty="0">
                <a:solidFill>
                  <a:schemeClr val="bg1"/>
                </a:solidFill>
              </a:rPr>
              <a:t>Pero como funcionan estos sistemas? </a:t>
            </a:r>
          </a:p>
          <a:p>
            <a:pPr algn="ctr">
              <a:buSzPct val="25000"/>
            </a:pPr>
            <a:endParaRPr lang="es-DO" sz="5867" b="1" dirty="0">
              <a:solidFill>
                <a:schemeClr val="bg1"/>
              </a:solidFill>
            </a:endParaRPr>
          </a:p>
          <a:p>
            <a:pPr algn="ctr">
              <a:buSzPct val="25000"/>
            </a:pPr>
            <a:r>
              <a:rPr lang="es-DO" sz="4000" i="1" noProof="0" dirty="0">
                <a:solidFill>
                  <a:schemeClr val="bg1"/>
                </a:solidFill>
              </a:rPr>
              <a:t>Escribo mi “prompt”/instrucciones, y …? </a:t>
            </a:r>
            <a:endParaRPr lang="es-DO" sz="3200" i="1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2525709"/>
      </p:ext>
    </p:extLst>
  </p:cSld>
  <p:clrMapOvr>
    <a:masterClrMapping/>
  </p:clrMapOvr>
  <p:transition spd="slow">
    <p:cut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03EBC3-92B0-EC49-45FF-C8EDC72BCD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6A8CAA-9516-ABD3-9064-3BCEEE567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9" name="Content Placeholder 8" descr="A group of people standing together&#10;&#10;AI-generated content may be incorrect.">
            <a:extLst>
              <a:ext uri="{FF2B5EF4-FFF2-40B4-BE49-F238E27FC236}">
                <a16:creationId xmlns:a16="http://schemas.microsoft.com/office/drawing/2014/main" id="{35FC9261-B3F3-DD65-1532-DE65AFD090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1939131"/>
            <a:ext cx="7315200" cy="4124325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54919B6-DB39-3336-8064-0A64D79B007C}"/>
              </a:ext>
            </a:extLst>
          </p:cNvPr>
          <p:cNvSpPr/>
          <p:nvPr/>
        </p:nvSpPr>
        <p:spPr>
          <a:xfrm>
            <a:off x="-188686" y="-101600"/>
            <a:ext cx="12380686" cy="69596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308B41-3036-6928-EC77-1B96DA7C77D2}"/>
              </a:ext>
            </a:extLst>
          </p:cNvPr>
          <p:cNvSpPr txBox="1"/>
          <p:nvPr/>
        </p:nvSpPr>
        <p:spPr>
          <a:xfrm>
            <a:off x="169201" y="23549"/>
            <a:ext cx="1202279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SzPct val="25000"/>
            </a:pPr>
            <a:r>
              <a:rPr lang="es-ES" altLang="en-US" sz="4800" b="1" dirty="0">
                <a:solidFill>
                  <a:schemeClr val="bg1"/>
                </a:solidFill>
              </a:rPr>
              <a:t>¿</a:t>
            </a:r>
            <a:r>
              <a:rPr kumimoji="0" lang="es-ES" altLang="en-US" sz="4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 </a:t>
            </a:r>
            <a:r>
              <a:rPr lang="es-DO" sz="4800" b="1" noProof="0" dirty="0">
                <a:solidFill>
                  <a:schemeClr val="bg1"/>
                </a:solidFill>
              </a:rPr>
              <a:t>Recuerdas que las entradas de las neuronal artificiales son números? </a:t>
            </a:r>
          </a:p>
        </p:txBody>
      </p:sp>
    </p:spTree>
    <p:extLst>
      <p:ext uri="{BB962C8B-B14F-4D97-AF65-F5344CB8AC3E}">
        <p14:creationId xmlns:p14="http://schemas.microsoft.com/office/powerpoint/2010/main" val="229379135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B1D3F-BEE0-F94C-F7E2-9BD3169D7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9" name="Content Placeholder 8" descr="A group of people standing together&#10;&#10;AI-generated content may be incorrect.">
            <a:extLst>
              <a:ext uri="{FF2B5EF4-FFF2-40B4-BE49-F238E27FC236}">
                <a16:creationId xmlns:a16="http://schemas.microsoft.com/office/drawing/2014/main" id="{D71F0158-CED6-3189-B9EB-5867704CDE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1939131"/>
            <a:ext cx="7315200" cy="4124325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CFE562E-5B8F-9F15-A87A-49BBE45F10E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E3B9EF-1760-CAD7-FBB0-ED0E0B345AFC}"/>
              </a:ext>
            </a:extLst>
          </p:cNvPr>
          <p:cNvSpPr txBox="1"/>
          <p:nvPr/>
        </p:nvSpPr>
        <p:spPr>
          <a:xfrm>
            <a:off x="169201" y="23549"/>
            <a:ext cx="1202279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SzPct val="25000"/>
            </a:pPr>
            <a:r>
              <a:rPr lang="es-ES" altLang="en-US" sz="4800" b="1" dirty="0">
                <a:solidFill>
                  <a:schemeClr val="bg1"/>
                </a:solidFill>
              </a:rPr>
              <a:t>¿</a:t>
            </a:r>
            <a:r>
              <a:rPr kumimoji="0" lang="es-ES" altLang="en-US" sz="4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 </a:t>
            </a:r>
            <a:r>
              <a:rPr lang="es-DO" sz="4800" b="1" noProof="0" dirty="0">
                <a:solidFill>
                  <a:schemeClr val="bg1"/>
                </a:solidFill>
              </a:rPr>
              <a:t>Recuerdas que las entradas de las neuronal artificiales son números?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92DEA7-C0D8-C40B-73BD-6D37C9E8603C}"/>
              </a:ext>
            </a:extLst>
          </p:cNvPr>
          <p:cNvSpPr txBox="1"/>
          <p:nvPr/>
        </p:nvSpPr>
        <p:spPr>
          <a:xfrm>
            <a:off x="324775" y="1748163"/>
            <a:ext cx="1171164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SzPct val="25000"/>
            </a:pPr>
            <a:r>
              <a:rPr lang="es-DO" sz="3600" noProof="0" dirty="0">
                <a:solidFill>
                  <a:schemeClr val="bg1"/>
                </a:solidFill>
              </a:rPr>
              <a:t>1) Por ende, el primer paso es convertir el texto de las instrucciones en una lista de números (token)</a:t>
            </a:r>
          </a:p>
        </p:txBody>
      </p:sp>
    </p:spTree>
    <p:extLst>
      <p:ext uri="{BB962C8B-B14F-4D97-AF65-F5344CB8AC3E}">
        <p14:creationId xmlns:p14="http://schemas.microsoft.com/office/powerpoint/2010/main" val="363400782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EEE12A-C120-5E7F-8183-86EDAA30B5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8FD175-659A-A2F9-674A-66D736D816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9" name="Content Placeholder 8" descr="A group of people standing together&#10;&#10;AI-generated content may be incorrect.">
            <a:extLst>
              <a:ext uri="{FF2B5EF4-FFF2-40B4-BE49-F238E27FC236}">
                <a16:creationId xmlns:a16="http://schemas.microsoft.com/office/drawing/2014/main" id="{854729D9-78B1-5140-C4A4-4E590C4CEC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1939131"/>
            <a:ext cx="7315200" cy="4124325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C7A2496-E4A5-5FCC-90C4-DA39DD664BE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FB8CE4-5799-58D3-4D0F-F1C7D227CB4A}"/>
              </a:ext>
            </a:extLst>
          </p:cNvPr>
          <p:cNvSpPr txBox="1"/>
          <p:nvPr/>
        </p:nvSpPr>
        <p:spPr>
          <a:xfrm>
            <a:off x="169201" y="23549"/>
            <a:ext cx="1202279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SzPct val="25000"/>
            </a:pPr>
            <a:r>
              <a:rPr lang="es-ES" altLang="en-US" sz="4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¿</a:t>
            </a:r>
            <a:r>
              <a:rPr kumimoji="0" lang="es-ES" altLang="en-US" sz="4800" b="0" i="0" u="none" strike="noStrike" cap="none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 Unicode MS"/>
              </a:rPr>
              <a:t> </a:t>
            </a:r>
            <a:r>
              <a:rPr lang="es-DO" sz="4800" b="1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Recuerdas que las entradas de las neuronal artificiales son números?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C43BF3-C030-0691-FB90-705BB5FFA33A}"/>
              </a:ext>
            </a:extLst>
          </p:cNvPr>
          <p:cNvSpPr txBox="1"/>
          <p:nvPr/>
        </p:nvSpPr>
        <p:spPr>
          <a:xfrm>
            <a:off x="324775" y="1748163"/>
            <a:ext cx="1171164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SzPct val="25000"/>
            </a:pPr>
            <a:r>
              <a:rPr lang="es-DO" sz="3600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1) Por ende el primer paso es convertir el texto de las instrucciones en una lista de números (token)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50DB7A-DA25-2A97-58BB-4844CAC6E660}"/>
              </a:ext>
            </a:extLst>
          </p:cNvPr>
          <p:cNvSpPr txBox="1"/>
          <p:nvPr/>
        </p:nvSpPr>
        <p:spPr>
          <a:xfrm>
            <a:off x="245401" y="3123008"/>
            <a:ext cx="1110839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SzPct val="25000"/>
            </a:pPr>
            <a:r>
              <a:rPr lang="es-DO" sz="3600" noProof="0" dirty="0">
                <a:solidFill>
                  <a:schemeClr val="bg1"/>
                </a:solidFill>
              </a:rPr>
              <a:t>2) Esos números pasan por el modelo GPT (que contienen millones o billones de pesos) </a:t>
            </a:r>
          </a:p>
        </p:txBody>
      </p:sp>
    </p:spTree>
    <p:extLst>
      <p:ext uri="{BB962C8B-B14F-4D97-AF65-F5344CB8AC3E}">
        <p14:creationId xmlns:p14="http://schemas.microsoft.com/office/powerpoint/2010/main" val="239717832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7ED3DE-54E2-2D8E-468D-D2C6DF5926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5A082-9F9B-06DE-5816-132A06A68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9" name="Content Placeholder 8" descr="A group of people standing together&#10;&#10;AI-generated content may be incorrect.">
            <a:extLst>
              <a:ext uri="{FF2B5EF4-FFF2-40B4-BE49-F238E27FC236}">
                <a16:creationId xmlns:a16="http://schemas.microsoft.com/office/drawing/2014/main" id="{32B6BE5F-D61D-9F75-3A99-36A6CF1352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1939131"/>
            <a:ext cx="7315200" cy="4124325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774CBAB-9587-61E5-D4B1-F42CA30C01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F76850-7013-2F46-5D99-4C3A7C4435C6}"/>
              </a:ext>
            </a:extLst>
          </p:cNvPr>
          <p:cNvSpPr txBox="1"/>
          <p:nvPr/>
        </p:nvSpPr>
        <p:spPr>
          <a:xfrm>
            <a:off x="169201" y="23549"/>
            <a:ext cx="1202279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SzPct val="25000"/>
            </a:pPr>
            <a:r>
              <a:rPr lang="es-ES" altLang="en-US" sz="4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¿</a:t>
            </a:r>
            <a:r>
              <a:rPr kumimoji="0" lang="es-ES" altLang="en-US" sz="4800" b="0" i="0" u="none" strike="noStrike" cap="none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 Unicode MS"/>
              </a:rPr>
              <a:t> </a:t>
            </a:r>
            <a:r>
              <a:rPr lang="es-DO" sz="4800" b="1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Recuerdas que las entradas de las neuronal artificiales son números?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D355EF-6175-BB97-8F8B-E70170DAD5BC}"/>
              </a:ext>
            </a:extLst>
          </p:cNvPr>
          <p:cNvSpPr txBox="1"/>
          <p:nvPr/>
        </p:nvSpPr>
        <p:spPr>
          <a:xfrm>
            <a:off x="324775" y="1748163"/>
            <a:ext cx="1171164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SzPct val="25000"/>
            </a:pPr>
            <a:r>
              <a:rPr lang="es-DO" sz="3600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1) Por ende el primer paso es convertir el texto de las instrucciones en una lista de números (token)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D5861B0-281F-C7A7-5F8B-77B628BDA6FC}"/>
              </a:ext>
            </a:extLst>
          </p:cNvPr>
          <p:cNvSpPr txBox="1"/>
          <p:nvPr/>
        </p:nvSpPr>
        <p:spPr>
          <a:xfrm>
            <a:off x="245401" y="3123008"/>
            <a:ext cx="1110839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SzPct val="25000"/>
            </a:pPr>
            <a:r>
              <a:rPr lang="es-DO" sz="3600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2) Esos números pasan por el modelo GPT (que contienen millones o billones de pesos)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CACAEC3-7ED8-0F15-F983-94C059569957}"/>
              </a:ext>
            </a:extLst>
          </p:cNvPr>
          <p:cNvSpPr txBox="1"/>
          <p:nvPr/>
        </p:nvSpPr>
        <p:spPr>
          <a:xfrm>
            <a:off x="324775" y="4400176"/>
            <a:ext cx="1110839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SzPct val="25000"/>
            </a:pPr>
            <a:r>
              <a:rPr lang="es-DO" sz="3600" noProof="0" dirty="0">
                <a:solidFill>
                  <a:schemeClr val="bg1"/>
                </a:solidFill>
              </a:rPr>
              <a:t>3) La salida es una lista de números/token, y el que tenga mayor probabilidad es seleccionado </a:t>
            </a:r>
          </a:p>
        </p:txBody>
      </p:sp>
    </p:spTree>
    <p:extLst>
      <p:ext uri="{BB962C8B-B14F-4D97-AF65-F5344CB8AC3E}">
        <p14:creationId xmlns:p14="http://schemas.microsoft.com/office/powerpoint/2010/main" val="341155254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B23918-CC14-E521-7E9A-86A7609340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DD2ADA-BB18-CA57-27C8-18896EF7D4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9" name="Content Placeholder 8" descr="A group of people standing together&#10;&#10;AI-generated content may be incorrect.">
            <a:extLst>
              <a:ext uri="{FF2B5EF4-FFF2-40B4-BE49-F238E27FC236}">
                <a16:creationId xmlns:a16="http://schemas.microsoft.com/office/drawing/2014/main" id="{47FC504A-8052-6956-4C61-FC3DA4E644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1939131"/>
            <a:ext cx="7315200" cy="4124325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DF472C3-4CFC-EB22-D2E8-E6C471237EC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6EC950-8290-B3B0-93A5-21E904FBAE5C}"/>
              </a:ext>
            </a:extLst>
          </p:cNvPr>
          <p:cNvSpPr txBox="1"/>
          <p:nvPr/>
        </p:nvSpPr>
        <p:spPr>
          <a:xfrm>
            <a:off x="169201" y="23549"/>
            <a:ext cx="1202279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SzPct val="25000"/>
            </a:pPr>
            <a:r>
              <a:rPr lang="es-ES" altLang="en-US" sz="4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¿</a:t>
            </a:r>
            <a:r>
              <a:rPr kumimoji="0" lang="es-ES" altLang="en-US" sz="4800" b="0" i="0" u="none" strike="noStrike" cap="none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 Unicode MS"/>
              </a:rPr>
              <a:t> </a:t>
            </a:r>
            <a:r>
              <a:rPr lang="es-DO" sz="4800" b="1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Recuerdas que las entradas de las neuronal artificiales son números?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5FC65D-46BB-3C99-6E07-7BA0CF2E6F53}"/>
              </a:ext>
            </a:extLst>
          </p:cNvPr>
          <p:cNvSpPr txBox="1"/>
          <p:nvPr/>
        </p:nvSpPr>
        <p:spPr>
          <a:xfrm>
            <a:off x="324775" y="1748163"/>
            <a:ext cx="1171164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SzPct val="25000"/>
            </a:pPr>
            <a:r>
              <a:rPr lang="es-DO" sz="3600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1) Por ende el primer paso es convertir el texto de las instrucciones en una lista de números (token)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DA01352-9C50-77D7-D948-F1F78857E32F}"/>
              </a:ext>
            </a:extLst>
          </p:cNvPr>
          <p:cNvSpPr txBox="1"/>
          <p:nvPr/>
        </p:nvSpPr>
        <p:spPr>
          <a:xfrm>
            <a:off x="245401" y="3123008"/>
            <a:ext cx="1110839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SzPct val="25000"/>
            </a:pPr>
            <a:r>
              <a:rPr lang="es-DO" sz="3600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2) Esos números pasan por el modelo GPT (que contienen millones o billones de pesos)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E211DC-4EB4-021A-28FF-AB83321CFCA3}"/>
              </a:ext>
            </a:extLst>
          </p:cNvPr>
          <p:cNvSpPr txBox="1"/>
          <p:nvPr/>
        </p:nvSpPr>
        <p:spPr>
          <a:xfrm>
            <a:off x="324775" y="4400176"/>
            <a:ext cx="1110839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SzPct val="25000"/>
            </a:pPr>
            <a:r>
              <a:rPr lang="es-DO" sz="3600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3) La salida es una lista de números/token, y el que tenga mayor probabilidad es seleccionado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C139E5F-60E9-8929-A93A-DF7E3ED2BA61}"/>
              </a:ext>
            </a:extLst>
          </p:cNvPr>
          <p:cNvSpPr txBox="1"/>
          <p:nvPr/>
        </p:nvSpPr>
        <p:spPr>
          <a:xfrm>
            <a:off x="1998889" y="5937243"/>
            <a:ext cx="943428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SzPct val="25000"/>
            </a:pPr>
            <a:r>
              <a:rPr lang="es-DO" sz="3600" noProof="0" dirty="0">
                <a:solidFill>
                  <a:schemeClr val="bg1"/>
                </a:solidFill>
              </a:rPr>
              <a:t>El resultado en una palabra adicional…</a:t>
            </a:r>
          </a:p>
        </p:txBody>
      </p:sp>
    </p:spTree>
    <p:extLst>
      <p:ext uri="{BB962C8B-B14F-4D97-AF65-F5344CB8AC3E}">
        <p14:creationId xmlns:p14="http://schemas.microsoft.com/office/powerpoint/2010/main" val="108851115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C4AE4E-82FE-96A8-8FB6-FCEEB45CCC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84DD3D-7EEF-7DA2-591B-3B7EEBA9C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9" name="Content Placeholder 8" descr="A group of people standing together&#10;&#10;AI-generated content may be incorrect.">
            <a:extLst>
              <a:ext uri="{FF2B5EF4-FFF2-40B4-BE49-F238E27FC236}">
                <a16:creationId xmlns:a16="http://schemas.microsoft.com/office/drawing/2014/main" id="{E04A9C66-BEB4-FCE8-23EA-611CFF3DEC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1939131"/>
            <a:ext cx="7315200" cy="4124325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C94F86F-3ABE-A8C5-5A8C-5E1F98A52D6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295B7B-10E0-61EE-47AE-8441974B1097}"/>
              </a:ext>
            </a:extLst>
          </p:cNvPr>
          <p:cNvSpPr txBox="1"/>
          <p:nvPr/>
        </p:nvSpPr>
        <p:spPr>
          <a:xfrm>
            <a:off x="169201" y="23549"/>
            <a:ext cx="1202279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SzPct val="25000"/>
            </a:pPr>
            <a:r>
              <a:rPr lang="es-ES" altLang="en-US" sz="4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¿</a:t>
            </a:r>
            <a:r>
              <a:rPr kumimoji="0" lang="es-ES" altLang="en-US" sz="4800" b="0" i="0" u="none" strike="noStrike" cap="none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 Unicode MS"/>
              </a:rPr>
              <a:t> </a:t>
            </a:r>
            <a:r>
              <a:rPr lang="es-DO" sz="4800" b="1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Recuerdas que las entradas de las neuronal artificiales son números?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C41BAA-37BF-1F38-A08C-0AB508925B56}"/>
              </a:ext>
            </a:extLst>
          </p:cNvPr>
          <p:cNvSpPr txBox="1"/>
          <p:nvPr/>
        </p:nvSpPr>
        <p:spPr>
          <a:xfrm>
            <a:off x="324775" y="1748163"/>
            <a:ext cx="1171164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SzPct val="25000"/>
            </a:pPr>
            <a:r>
              <a:rPr lang="es-DO" sz="3600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1) Por ende el primer paso es convertir el texto de las </a:t>
            </a:r>
            <a:r>
              <a:rPr lang="es-DO" sz="3600" noProof="0" dirty="0">
                <a:solidFill>
                  <a:schemeClr val="bg1"/>
                </a:solidFill>
              </a:rPr>
              <a:t>instrucciones en una lista de números (token)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E78859-C5B5-CC9F-B26B-8A71CB2001FC}"/>
              </a:ext>
            </a:extLst>
          </p:cNvPr>
          <p:cNvSpPr txBox="1"/>
          <p:nvPr/>
        </p:nvSpPr>
        <p:spPr>
          <a:xfrm>
            <a:off x="245401" y="3123008"/>
            <a:ext cx="1110839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SzPct val="25000"/>
            </a:pPr>
            <a:r>
              <a:rPr lang="es-DO" sz="3600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2) Esos números pasan por el modelo GPT (que contienen millones o billones de pesos)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0BB570-B25A-EFDF-AF6D-285A302D1D2E}"/>
              </a:ext>
            </a:extLst>
          </p:cNvPr>
          <p:cNvSpPr txBox="1"/>
          <p:nvPr/>
        </p:nvSpPr>
        <p:spPr>
          <a:xfrm>
            <a:off x="324775" y="4400176"/>
            <a:ext cx="1110839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SzPct val="25000"/>
            </a:pPr>
            <a:r>
              <a:rPr lang="es-DO" sz="3600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3) La salida es una lista de números/token, y el que tenga mayor probabilidad es seleccionado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DC2B0A8-A314-A183-31B9-BDC1AC76BDC5}"/>
              </a:ext>
            </a:extLst>
          </p:cNvPr>
          <p:cNvSpPr txBox="1"/>
          <p:nvPr/>
        </p:nvSpPr>
        <p:spPr>
          <a:xfrm>
            <a:off x="1998889" y="5937243"/>
            <a:ext cx="943428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SzPct val="25000"/>
            </a:pPr>
            <a:r>
              <a:rPr lang="es-DO" sz="3600" noProof="0" dirty="0">
                <a:solidFill>
                  <a:schemeClr val="bg1"/>
                </a:solidFill>
              </a:rPr>
              <a:t>El resultado en una palabra adicional…</a:t>
            </a:r>
          </a:p>
        </p:txBody>
      </p:sp>
      <p:sp>
        <p:nvSpPr>
          <p:cNvPr id="3" name="Arrow: Curved Up 2">
            <a:extLst>
              <a:ext uri="{FF2B5EF4-FFF2-40B4-BE49-F238E27FC236}">
                <a16:creationId xmlns:a16="http://schemas.microsoft.com/office/drawing/2014/main" id="{697EF723-8E10-798D-FC33-68C035DEC7EE}"/>
              </a:ext>
            </a:extLst>
          </p:cNvPr>
          <p:cNvSpPr/>
          <p:nvPr/>
        </p:nvSpPr>
        <p:spPr>
          <a:xfrm rot="20236169">
            <a:off x="9780262" y="5887637"/>
            <a:ext cx="2274792" cy="770995"/>
          </a:xfrm>
          <a:prstGeom prst="curvedUp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947169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3702F-FB22-7F7F-4759-F2AF2A229E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7BCE017-1B2B-0CFB-47E4-F7A729EC4A0C}"/>
              </a:ext>
            </a:extLst>
          </p:cNvPr>
          <p:cNvSpPr txBox="1"/>
          <p:nvPr/>
        </p:nvSpPr>
        <p:spPr>
          <a:xfrm>
            <a:off x="175100" y="23549"/>
            <a:ext cx="1202279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SzPct val="25000"/>
            </a:pPr>
            <a:r>
              <a:rPr lang="es-ES" sz="4800" b="1" dirty="0"/>
              <a:t>GPTs se enfocan en predecir la siguiente palabra, </a:t>
            </a:r>
            <a:r>
              <a:rPr lang="es-ES" sz="4800" b="1" dirty="0">
                <a:solidFill>
                  <a:schemeClr val="bg1"/>
                </a:solidFill>
              </a:rPr>
              <a:t>lo que puede crear alucinaciones</a:t>
            </a:r>
            <a:endParaRPr lang="es-DO" sz="4800" b="1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310B5C1-CEAA-6ED9-ABF5-F5FBEE433519}"/>
              </a:ext>
            </a:extLst>
          </p:cNvPr>
          <p:cNvSpPr txBox="1"/>
          <p:nvPr/>
        </p:nvSpPr>
        <p:spPr>
          <a:xfrm>
            <a:off x="2153575" y="5648914"/>
            <a:ext cx="111083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SzPct val="25000"/>
            </a:pPr>
            <a:r>
              <a:rPr lang="es-DO" sz="3600" noProof="0" dirty="0">
                <a:solidFill>
                  <a:schemeClr val="bg1"/>
                </a:solidFill>
              </a:rPr>
              <a:t>El resultado en una palabra adicional……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3602548-84E1-B631-FF3B-09E4E2045C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7631259"/>
            <a:ext cx="10515600" cy="4351338"/>
          </a:xfrm>
        </p:spPr>
        <p:txBody>
          <a:bodyPr>
            <a:normAutofit fontScale="77500" lnSpcReduction="20000"/>
          </a:bodyPr>
          <a:lstStyle/>
          <a:p>
            <a:r>
              <a:rPr lang="es-ES" dirty="0"/>
              <a:t>Dado que GPT puede entenderse como un predictor de la siguiente palabra, tiene muchas limitaciones. Por ejemplo, las alucinaciones: Este modelo GPT rinde tan bien en muchas tareas, algunas de las cuales muestran comportamientos emergentes que aún no se comprenden completamente, ¡pero que funcionan tan eficientemente!</a:t>
            </a:r>
          </a:p>
          <a:p>
            <a:endParaRPr lang="es-ES" dirty="0"/>
          </a:p>
          <a:p>
            <a:pPr>
              <a:buNone/>
            </a:pPr>
            <a:r>
              <a:rPr lang="es-ES" dirty="0"/>
              <a:t>a afirmación es en gran medida precisa. GPT se basa en la predicción de la siguiente palabra (o token) a partir del contexto, lo que implica ciertas limitaciones inherentes, como la generación de "alucinaciones" (donde produce información incorrecta, engañosa o inventada). Además, a pesar de estas limitaciones, el modelo muestra un rendimiento sorprendentemente alto en múltiples tareas, y algunas de estas capacidades emergentes aún no se entienden completamente, aunque funcionan de manera muy eficaz.</a:t>
            </a:r>
          </a:p>
          <a:p>
            <a:r>
              <a:rPr lang="es-ES" dirty="0"/>
              <a:t>Esta descripción concuerda con numerosos estudios y observaciones en el campo de los modelos de lenguaje, que destacan tanto las fortalezas como las debilidades de este enfoque predictivo.</a:t>
            </a:r>
          </a:p>
          <a:p>
            <a:endParaRPr lang="en-US" dirty="0"/>
          </a:p>
        </p:txBody>
      </p:sp>
      <p:pic>
        <p:nvPicPr>
          <p:cNvPr id="10" name="Picture 9" descr="A person standing in a forest&#10;&#10;AI-generated content may be incorrect.">
            <a:extLst>
              <a:ext uri="{FF2B5EF4-FFF2-40B4-BE49-F238E27FC236}">
                <a16:creationId xmlns:a16="http://schemas.microsoft.com/office/drawing/2014/main" id="{78816495-6AA0-CB1E-5D21-E28700280C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552" y="2499944"/>
            <a:ext cx="4032250" cy="268816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C6C9D91-8C94-ECA7-1773-C1CEB0CB29CD}"/>
              </a:ext>
            </a:extLst>
          </p:cNvPr>
          <p:cNvSpPr txBox="1"/>
          <p:nvPr/>
        </p:nvSpPr>
        <p:spPr>
          <a:xfrm>
            <a:off x="4487574" y="2820128"/>
            <a:ext cx="726757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3600" i="1" dirty="0"/>
              <a:t>Instancias en las que el modelo genera información incorrecta, engañosa o completamente inventada.</a:t>
            </a:r>
            <a:endParaRPr lang="en-US" sz="3600" i="1" dirty="0"/>
          </a:p>
        </p:txBody>
      </p:sp>
      <p:pic>
        <p:nvPicPr>
          <p:cNvPr id="14" name="Picture 13" descr="A yellow triangle with a black exclamation mark&#10;&#10;AI-generated content may be incorrect.">
            <a:extLst>
              <a:ext uri="{FF2B5EF4-FFF2-40B4-BE49-F238E27FC236}">
                <a16:creationId xmlns:a16="http://schemas.microsoft.com/office/drawing/2014/main" id="{3D0E04AB-57BA-70E2-AAEA-836D969B9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930" y="2689866"/>
            <a:ext cx="2497494" cy="230832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9577CD2-188F-E64E-3BB7-4FED7C86CB11}"/>
              </a:ext>
            </a:extLst>
          </p:cNvPr>
          <p:cNvSpPr txBox="1"/>
          <p:nvPr/>
        </p:nvSpPr>
        <p:spPr>
          <a:xfrm>
            <a:off x="2580369" y="75145"/>
            <a:ext cx="1202279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SzPct val="25000"/>
            </a:pPr>
            <a:endParaRPr lang="es-ES" sz="4800" b="1" dirty="0"/>
          </a:p>
          <a:p>
            <a:pPr>
              <a:buSzPct val="25000"/>
            </a:pPr>
            <a:r>
              <a:rPr lang="es-ES" sz="4800" b="1" dirty="0"/>
              <a:t>lo que puede crear alucinaciones</a:t>
            </a:r>
            <a:endParaRPr lang="es-DO" sz="4800" b="1" dirty="0"/>
          </a:p>
        </p:txBody>
      </p:sp>
    </p:spTree>
    <p:extLst>
      <p:ext uri="{BB962C8B-B14F-4D97-AF65-F5344CB8AC3E}">
        <p14:creationId xmlns:p14="http://schemas.microsoft.com/office/powerpoint/2010/main" val="2273238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EC5E2B-D032-408D-892A-72A621FD22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4A3FC1B-4E7F-049C-4B17-59BC7EDD4E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2913" y="1593209"/>
            <a:ext cx="5018329" cy="501832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0637D7E-4CB4-D6FE-DA71-E4EB62719FCE}"/>
              </a:ext>
            </a:extLst>
          </p:cNvPr>
          <p:cNvSpPr txBox="1"/>
          <p:nvPr/>
        </p:nvSpPr>
        <p:spPr>
          <a:xfrm>
            <a:off x="278524" y="4472180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https://colab.research.google.com/github/lopezbec/UNPHU_Abril_2025/blob/main/GPT_2_Demo.ipynb</a:t>
            </a:r>
            <a:endParaRPr lang="en-US" dirty="0"/>
          </a:p>
        </p:txBody>
      </p:sp>
      <p:pic>
        <p:nvPicPr>
          <p:cNvPr id="4" name="Google Shape;112;p3" descr="A logo with black text&#10;&#10;Description automatically generated">
            <a:extLst>
              <a:ext uri="{FF2B5EF4-FFF2-40B4-BE49-F238E27FC236}">
                <a16:creationId xmlns:a16="http://schemas.microsoft.com/office/drawing/2014/main" id="{30550A5A-FB07-6C59-35B5-52A067D7ACC0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4">
            <a:alphaModFix/>
          </a:blip>
          <a:srcRect t="21087" b="18497"/>
          <a:stretch/>
        </p:blipFill>
        <p:spPr>
          <a:xfrm>
            <a:off x="927530" y="2487931"/>
            <a:ext cx="4110403" cy="137990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8108EFD-3DEA-944E-EF6C-95737A4601C2}"/>
              </a:ext>
            </a:extLst>
          </p:cNvPr>
          <p:cNvSpPr txBox="1"/>
          <p:nvPr/>
        </p:nvSpPr>
        <p:spPr>
          <a:xfrm>
            <a:off x="169201" y="23549"/>
            <a:ext cx="1202279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SzPct val="25000"/>
            </a:pPr>
            <a:r>
              <a:rPr lang="es-ES" sz="4800" b="1" dirty="0"/>
              <a:t>V</a:t>
            </a:r>
            <a:r>
              <a:rPr lang="es-ES" sz="4800" b="1" noProof="0" dirty="0"/>
              <a:t>amos a interactuar con GPT-2 </a:t>
            </a:r>
          </a:p>
          <a:p>
            <a:pPr>
              <a:buSzPct val="25000"/>
            </a:pPr>
            <a:r>
              <a:rPr lang="es-ES" sz="4800" b="1" noProof="0" dirty="0"/>
              <a:t>para ver como funciona</a:t>
            </a:r>
          </a:p>
        </p:txBody>
      </p:sp>
    </p:spTree>
    <p:extLst>
      <p:ext uri="{BB962C8B-B14F-4D97-AF65-F5344CB8AC3E}">
        <p14:creationId xmlns:p14="http://schemas.microsoft.com/office/powerpoint/2010/main" val="237210768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99E37B-1E09-8422-DAAA-3331EF08CC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05E3B9A5-DD24-532D-C2A1-146053D4FC0B}"/>
              </a:ext>
            </a:extLst>
          </p:cNvPr>
          <p:cNvSpPr txBox="1"/>
          <p:nvPr/>
        </p:nvSpPr>
        <p:spPr>
          <a:xfrm>
            <a:off x="2153575" y="5937243"/>
            <a:ext cx="111083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SzPct val="25000"/>
            </a:pPr>
            <a:r>
              <a:rPr lang="es-DO" sz="3600" noProof="0" dirty="0">
                <a:solidFill>
                  <a:schemeClr val="bg1"/>
                </a:solidFill>
              </a:rPr>
              <a:t>El resultado en una palabra adicional……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940CBA-99A8-F4CC-C5E6-D4BDF09F4769}"/>
              </a:ext>
            </a:extLst>
          </p:cNvPr>
          <p:cNvSpPr txBox="1"/>
          <p:nvPr/>
        </p:nvSpPr>
        <p:spPr>
          <a:xfrm>
            <a:off x="2709578" y="1267841"/>
            <a:ext cx="12022799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SzPct val="25000"/>
            </a:pPr>
            <a:endParaRPr lang="es-ES" sz="4800" b="1" dirty="0"/>
          </a:p>
          <a:p>
            <a:pPr>
              <a:buSzPct val="25000"/>
            </a:pPr>
            <a:r>
              <a:rPr lang="es-ES" sz="4800" b="1"/>
              <a:t>¡Gracias por su atención!</a:t>
            </a:r>
            <a:endParaRPr lang="es-ES" sz="4800" b="1" dirty="0"/>
          </a:p>
          <a:p>
            <a:pPr>
              <a:buSzPct val="25000"/>
            </a:pPr>
            <a:endParaRPr lang="es-DO" sz="48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F7D56B4-892B-75A7-27DA-6A09E37AC39F}"/>
              </a:ext>
            </a:extLst>
          </p:cNvPr>
          <p:cNvSpPr txBox="1"/>
          <p:nvPr/>
        </p:nvSpPr>
        <p:spPr>
          <a:xfrm>
            <a:off x="9370785" y="643331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FONDOCYT 2022-3A1-112</a:t>
            </a:r>
            <a:endParaRPr lang="en-US" dirty="0"/>
          </a:p>
        </p:txBody>
      </p:sp>
      <p:pic>
        <p:nvPicPr>
          <p:cNvPr id="11" name="Picture 10" descr="A close up of a logo&#10;&#10;AI-generated content may be incorrect.">
            <a:extLst>
              <a:ext uri="{FF2B5EF4-FFF2-40B4-BE49-F238E27FC236}">
                <a16:creationId xmlns:a16="http://schemas.microsoft.com/office/drawing/2014/main" id="{870CF905-0B21-04E1-C276-B817F405D0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988" y="6184400"/>
            <a:ext cx="1756456" cy="60853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B553268-B0A0-2E2D-7411-E07B33800B66}"/>
              </a:ext>
            </a:extLst>
          </p:cNvPr>
          <p:cNvSpPr txBox="1"/>
          <p:nvPr/>
        </p:nvSpPr>
        <p:spPr>
          <a:xfrm>
            <a:off x="2997200" y="3999186"/>
            <a:ext cx="6197600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i="1" dirty="0"/>
              <a:t>Eng. Christian López, PhD</a:t>
            </a:r>
          </a:p>
          <a:p>
            <a:pPr algn="ctr"/>
            <a:r>
              <a:rPr lang="en-US" sz="2400" i="1" dirty="0"/>
              <a:t>Lafayette College, USA</a:t>
            </a:r>
          </a:p>
          <a:p>
            <a:pPr algn="ctr"/>
            <a:r>
              <a:rPr lang="en-US" sz="2400" i="1" dirty="0"/>
              <a:t>Computer Science &amp; Mechanical Engineering</a:t>
            </a:r>
          </a:p>
          <a:p>
            <a:pPr algn="ctr"/>
            <a:r>
              <a:rPr lang="en-US" sz="4000" b="1" i="1" u="sng" dirty="0"/>
              <a:t>lopezbec@lafayette.edu </a:t>
            </a:r>
          </a:p>
          <a:p>
            <a:pPr algn="ctr"/>
            <a:endParaRPr lang="en-US" sz="3200" i="1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EFD8A76-9DDF-42CC-C0D8-90EF329F455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5640" b="72468"/>
          <a:stretch/>
        </p:blipFill>
        <p:spPr>
          <a:xfrm>
            <a:off x="827551" y="-33250"/>
            <a:ext cx="10221450" cy="124573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3162628-1284-C1A3-A592-A71A0BA51A0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5640" r="85172" b="72468"/>
          <a:stretch/>
        </p:blipFill>
        <p:spPr>
          <a:xfrm>
            <a:off x="-628650" y="-33251"/>
            <a:ext cx="2782225" cy="124573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B0F4690-439F-E9D1-61E5-20B602A5667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5640" r="85172" b="72468"/>
          <a:stretch/>
        </p:blipFill>
        <p:spPr>
          <a:xfrm>
            <a:off x="10564350" y="-33251"/>
            <a:ext cx="2782225" cy="1245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7510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020F89-3CF1-4D9B-00E9-B1205D63EC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70219D3-8B77-E002-1DAE-CE4B55FA21E1}"/>
              </a:ext>
            </a:extLst>
          </p:cNvPr>
          <p:cNvSpPr/>
          <p:nvPr/>
        </p:nvSpPr>
        <p:spPr>
          <a:xfrm>
            <a:off x="-457200" y="-247650"/>
            <a:ext cx="12649200" cy="710565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FA781B1-D60F-3BB7-1E3C-C28FFA89362B}"/>
              </a:ext>
            </a:extLst>
          </p:cNvPr>
          <p:cNvSpPr txBox="1">
            <a:spLocks/>
          </p:cNvSpPr>
          <p:nvPr/>
        </p:nvSpPr>
        <p:spPr>
          <a:xfrm>
            <a:off x="1153160" y="1975662"/>
            <a:ext cx="9885680" cy="22534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4800" b="1" dirty="0">
                <a:solidFill>
                  <a:schemeClr val="bg1"/>
                </a:solidFill>
              </a:rPr>
              <a:t>El concepto de neurona artificiales y redes neuronales has existido </a:t>
            </a:r>
          </a:p>
          <a:p>
            <a:pPr algn="ctr"/>
            <a:r>
              <a:rPr lang="es-ES" sz="4800" b="1" dirty="0">
                <a:solidFill>
                  <a:schemeClr val="bg1"/>
                </a:solidFill>
              </a:rPr>
              <a:t>desde hace mucho tiempo</a:t>
            </a:r>
          </a:p>
          <a:p>
            <a:pPr algn="ctr"/>
            <a:r>
              <a:rPr lang="es-ES" sz="4800" b="1" dirty="0">
                <a:solidFill>
                  <a:schemeClr val="bg1"/>
                </a:solidFill>
              </a:rPr>
              <a:t>(~40’s-50’s)</a:t>
            </a:r>
            <a:endParaRPr lang="en-US" sz="4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622106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11F47C3-985B-D37A-6790-D016615C609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F76A81-FB2F-F09D-AE11-B33C559FA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poster with a qr code and a picture of objects&#10;&#10;AI-generated content may be incorrect.">
            <a:extLst>
              <a:ext uri="{FF2B5EF4-FFF2-40B4-BE49-F238E27FC236}">
                <a16:creationId xmlns:a16="http://schemas.microsoft.com/office/drawing/2014/main" id="{FE3A221A-F992-0975-9A81-6DE30BA38B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850"/>
          <a:stretch/>
        </p:blipFill>
        <p:spPr>
          <a:xfrm>
            <a:off x="1420761" y="0"/>
            <a:ext cx="9350477" cy="6981371"/>
          </a:xfr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D06D9EA-A636-16BB-8536-7DD1BAC21638}"/>
              </a:ext>
            </a:extLst>
          </p:cNvPr>
          <p:cNvSpPr/>
          <p:nvPr/>
        </p:nvSpPr>
        <p:spPr>
          <a:xfrm>
            <a:off x="3952568" y="1356851"/>
            <a:ext cx="4336026" cy="56245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9A247B2-3855-3920-1FE3-3FF9F99D99A6}"/>
              </a:ext>
            </a:extLst>
          </p:cNvPr>
          <p:cNvSpPr/>
          <p:nvPr/>
        </p:nvSpPr>
        <p:spPr>
          <a:xfrm>
            <a:off x="3025877" y="1746243"/>
            <a:ext cx="5958466" cy="36240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D281E2C-638E-F620-2B9A-CE42860C18A0}"/>
              </a:ext>
            </a:extLst>
          </p:cNvPr>
          <p:cNvSpPr/>
          <p:nvPr/>
        </p:nvSpPr>
        <p:spPr>
          <a:xfrm>
            <a:off x="2621614" y="3865912"/>
            <a:ext cx="6812672" cy="54428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AB86C4F-6844-9F08-40C8-102BC3EDA13A}"/>
              </a:ext>
            </a:extLst>
          </p:cNvPr>
          <p:cNvSpPr/>
          <p:nvPr/>
        </p:nvSpPr>
        <p:spPr>
          <a:xfrm>
            <a:off x="5310238" y="4465753"/>
            <a:ext cx="3795486" cy="54428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Content Placeholder 4" descr="A poster with a qr code and a picture of objects&#10;&#10;AI-generated content may be incorrect.">
            <a:extLst>
              <a:ext uri="{FF2B5EF4-FFF2-40B4-BE49-F238E27FC236}">
                <a16:creationId xmlns:a16="http://schemas.microsoft.com/office/drawing/2014/main" id="{EB0E89DA-1D25-C339-200D-086AEF8926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86" t="14798" r="18359" b="62651"/>
          <a:stretch/>
        </p:blipFill>
        <p:spPr>
          <a:xfrm>
            <a:off x="3283857" y="1061607"/>
            <a:ext cx="5529943" cy="257651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E0004AD-D2F5-C797-9AF5-DE79CA82F0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5433" y="3584772"/>
            <a:ext cx="3287920" cy="3253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2950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54E0960-A079-4F4E-9A7E-0BD7408D5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114" y="129080"/>
            <a:ext cx="12192000" cy="1143000"/>
          </a:xfrm>
        </p:spPr>
        <p:txBody>
          <a:bodyPr>
            <a:normAutofit fontScale="90000"/>
          </a:bodyPr>
          <a:lstStyle/>
          <a:p>
            <a:r>
              <a:rPr lang="es-ES" sz="4800" b="1" dirty="0"/>
              <a:t>Sin embargo, han crecido en popularidad en las ultimas décadas</a:t>
            </a:r>
            <a:endParaRPr lang="en-US" sz="4800" b="1" dirty="0"/>
          </a:p>
        </p:txBody>
      </p:sp>
      <p:pic>
        <p:nvPicPr>
          <p:cNvPr id="5" name="Picture 4" descr="A diagram of data and data volume&#10;&#10;Description automatically generated with medium confidence">
            <a:extLst>
              <a:ext uri="{FF2B5EF4-FFF2-40B4-BE49-F238E27FC236}">
                <a16:creationId xmlns:a16="http://schemas.microsoft.com/office/drawing/2014/main" id="{588AE011-11F6-AA26-198D-9DB49A4774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476" y="1729591"/>
            <a:ext cx="5416142" cy="5128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7705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819357-37FB-332E-C5B3-B776C86776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304145F7-C989-9C52-7520-DCC43D50B5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114" y="129080"/>
            <a:ext cx="12192000" cy="1143000"/>
          </a:xfrm>
        </p:spPr>
        <p:txBody>
          <a:bodyPr>
            <a:normAutofit fontScale="90000"/>
          </a:bodyPr>
          <a:lstStyle/>
          <a:p>
            <a:r>
              <a:rPr lang="es-ES" sz="4800" b="1" dirty="0"/>
              <a:t>Sin embargo, han crecido en popularidad en las ultimas décadas</a:t>
            </a:r>
            <a:endParaRPr lang="en-US" sz="4800" b="1" dirty="0"/>
          </a:p>
        </p:txBody>
      </p:sp>
      <p:pic>
        <p:nvPicPr>
          <p:cNvPr id="5" name="Picture 4" descr="A diagram of data and data volume&#10;&#10;Description automatically generated with medium confidence">
            <a:extLst>
              <a:ext uri="{FF2B5EF4-FFF2-40B4-BE49-F238E27FC236}">
                <a16:creationId xmlns:a16="http://schemas.microsoft.com/office/drawing/2014/main" id="{B31F510A-5897-EEAC-D72E-8F04877301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476" y="1729591"/>
            <a:ext cx="5416142" cy="5128409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AD1D3ADB-E49A-DAC6-BD69-33CE6EA3BDA0}"/>
              </a:ext>
            </a:extLst>
          </p:cNvPr>
          <p:cNvSpPr/>
          <p:nvPr/>
        </p:nvSpPr>
        <p:spPr>
          <a:xfrm>
            <a:off x="5936781" y="6381750"/>
            <a:ext cx="908050" cy="476250"/>
          </a:xfrm>
          <a:prstGeom prst="rightArrow">
            <a:avLst/>
          </a:prstGeom>
          <a:solidFill>
            <a:srgbClr val="FFC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1AD46BB-1D21-0445-17B5-4C2D768E9CB0}"/>
              </a:ext>
            </a:extLst>
          </p:cNvPr>
          <p:cNvSpPr txBox="1">
            <a:spLocks/>
          </p:cNvSpPr>
          <p:nvPr/>
        </p:nvSpPr>
        <p:spPr>
          <a:xfrm>
            <a:off x="7092043" y="6029948"/>
            <a:ext cx="12192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4000" b="1" dirty="0">
                <a:solidFill>
                  <a:srgbClr val="FFC000"/>
                </a:solidFill>
              </a:rPr>
              <a:t>¿Data y que más?</a:t>
            </a:r>
            <a:endParaRPr lang="en-US" sz="4000" b="1" dirty="0">
              <a:solidFill>
                <a:srgbClr val="FFC000"/>
              </a:solidFill>
            </a:endParaRPr>
          </a:p>
        </p:txBody>
      </p:sp>
      <p:pic>
        <p:nvPicPr>
          <p:cNvPr id="10" name="Picture 9" descr="A green and white logo&#10;&#10;Description automatically generated">
            <a:extLst>
              <a:ext uri="{FF2B5EF4-FFF2-40B4-BE49-F238E27FC236}">
                <a16:creationId xmlns:a16="http://schemas.microsoft.com/office/drawing/2014/main" id="{077623C7-6FE0-5BBE-6540-F30309644A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76729">
            <a:off x="11027819" y="6172253"/>
            <a:ext cx="1036987" cy="622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1222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495300" y="-247650"/>
            <a:ext cx="12839700" cy="737235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6" name="TextBox 5"/>
          <p:cNvSpPr txBox="1"/>
          <p:nvPr/>
        </p:nvSpPr>
        <p:spPr>
          <a:xfrm>
            <a:off x="12241" y="299052"/>
            <a:ext cx="1219199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DO" sz="4000" b="1" noProof="0" dirty="0">
                <a:solidFill>
                  <a:schemeClr val="bg1"/>
                </a:solidFill>
              </a:rPr>
              <a:t>Hoy en día, un muchas compañías utilizan Aprendizaje Automático y Redes Neuronales</a:t>
            </a:r>
            <a:endParaRPr lang="es-DO" sz="7200" b="1" noProof="0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D031CEE-9E24-44A6-9119-B91600E812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50" r="5500"/>
          <a:stretch/>
        </p:blipFill>
        <p:spPr>
          <a:xfrm>
            <a:off x="980638" y="2434819"/>
            <a:ext cx="1754685" cy="1099733"/>
          </a:xfrm>
          <a:prstGeom prst="rect">
            <a:avLst/>
          </a:prstGeom>
        </p:spPr>
      </p:pic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E31E600D-BFC8-425A-AB5A-3816BB77679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72" t="21528" r="5972" b="22917"/>
          <a:stretch/>
        </p:blipFill>
        <p:spPr>
          <a:xfrm>
            <a:off x="304801" y="3793375"/>
            <a:ext cx="1743076" cy="109973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8833988-4143-457A-BDFF-43D4896CB6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0734" y="3891334"/>
            <a:ext cx="1535439" cy="153543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C66DA31-63D2-4A13-BE82-6BC30D64366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4115" b="95885" l="4348" r="94686">
                        <a14:foregroundMark x1="12077" y1="45679" x2="11111" y2="56790"/>
                        <a14:foregroundMark x1="87440" y1="48560" x2="87923" y2="57613"/>
                        <a14:foregroundMark x1="40580" y1="27984" x2="49275" y2="26749"/>
                        <a14:foregroundMark x1="95169" y1="44033" x2="94203" y2="50206"/>
                        <a14:foregroundMark x1="4348" y1="57613" x2="4831" y2="60905"/>
                        <a14:foregroundMark x1="36232" y1="92593" x2="43478" y2="91770"/>
                        <a14:foregroundMark x1="59903" y1="94650" x2="63768" y2="94239"/>
                        <a14:foregroundMark x1="40580" y1="95885" x2="38647" y2="95473"/>
                        <a14:foregroundMark x1="62802" y1="96296" x2="61836" y2="96296"/>
                        <a14:foregroundMark x1="32850" y1="5350" x2="32367" y2="4115"/>
                        <a14:foregroundMark x1="65217" y1="20165" x2="64251" y2="19753"/>
                        <a14:foregroundMark x1="38164" y1="19753" x2="35749" y2="1975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117015" y="2281881"/>
            <a:ext cx="1134708" cy="133204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B27992E-BF6E-4F56-B58E-215A1A3A9EC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83509" y="2735097"/>
            <a:ext cx="1290691" cy="129069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046F709-B496-450E-8BF5-9A660FCF1AB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48531" y="3878197"/>
            <a:ext cx="1093372" cy="134302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4C55810-B820-4841-A804-E3886605556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44094" y="2918092"/>
            <a:ext cx="1754684" cy="179679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E74D78C-D508-4853-B250-D671D36DD781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2432" t="7621" r="2475"/>
          <a:stretch/>
        </p:blipFill>
        <p:spPr>
          <a:xfrm>
            <a:off x="7466971" y="3613930"/>
            <a:ext cx="1382484" cy="1343025"/>
          </a:xfrm>
          <a:prstGeom prst="round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1CC112C-FB40-4636-9D01-2E286013A9F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394994" y="2399454"/>
            <a:ext cx="1316095" cy="1316095"/>
          </a:xfrm>
          <a:prstGeom prst="rect">
            <a:avLst/>
          </a:prstGeom>
        </p:spPr>
      </p:pic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24244CE4-A4CF-4059-B127-6461C55A5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61040" y="6492875"/>
            <a:ext cx="2743200" cy="338555"/>
          </a:xfrm>
        </p:spPr>
        <p:txBody>
          <a:bodyPr/>
          <a:lstStyle/>
          <a:p>
            <a:fld id="{09ADD88A-5C1C-49F9-B2CA-564EB2916F21}" type="slidenum">
              <a:rPr lang="en-US" sz="1400">
                <a:solidFill>
                  <a:schemeClr val="bg1"/>
                </a:solidFill>
              </a:rPr>
              <a:t>9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4474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7858</TotalTime>
  <Words>1685</Words>
  <Application>Microsoft Office PowerPoint</Application>
  <PresentationFormat>Widescreen</PresentationFormat>
  <Paragraphs>354</Paragraphs>
  <Slides>60</Slides>
  <Notes>45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9" baseType="lpstr">
      <vt:lpstr>Aptos</vt:lpstr>
      <vt:lpstr>Aptos Display</vt:lpstr>
      <vt:lpstr>Arial</vt:lpstr>
      <vt:lpstr>Arial Unicode MS</vt:lpstr>
      <vt:lpstr>Calibri</vt:lpstr>
      <vt:lpstr>Cambria Math</vt:lpstr>
      <vt:lpstr>Helvetica Neue</vt:lpstr>
      <vt:lpstr>Helvetica Neue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Sin embargo, han crecido en popularidad en las ultimas décadas</vt:lpstr>
      <vt:lpstr>Sin embargo, han crecido en popularidad en las ultimas décadas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Entrenando  redes Neuronales Artificiales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Christian Lopez</dc:creator>
  <cp:lastModifiedBy>Christian Lopez</cp:lastModifiedBy>
  <cp:revision>19</cp:revision>
  <dcterms:created xsi:type="dcterms:W3CDTF">2024-06-06T17:51:05Z</dcterms:created>
  <dcterms:modified xsi:type="dcterms:W3CDTF">2025-04-11T18:12:38Z</dcterms:modified>
</cp:coreProperties>
</file>